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0" r:id="rId5"/>
    <p:sldId id="271" r:id="rId6"/>
    <p:sldId id="277" r:id="rId7"/>
    <p:sldId id="273" r:id="rId8"/>
    <p:sldId id="268" r:id="rId9"/>
    <p:sldId id="274" r:id="rId10"/>
    <p:sldId id="272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유저는 잡은 물고기를 낚시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가져가 자신이 원하는 아이템으로 바꿀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5891" y="3072713"/>
            <a:ext cx="436606" cy="1243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3" name="위쪽 화살표 2"/>
          <p:cNvSpPr/>
          <p:nvPr/>
        </p:nvSpPr>
        <p:spPr>
          <a:xfrm rot="18682540">
            <a:off x="2527615" y="4200038"/>
            <a:ext cx="412574" cy="5998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7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유저는 잡은 물고기를 낚시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가져가 자신이 원하는 아이템으로 바꿀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5891" y="3072713"/>
            <a:ext cx="436606" cy="1243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3" name="위쪽 화살표 2"/>
          <p:cNvSpPr/>
          <p:nvPr/>
        </p:nvSpPr>
        <p:spPr>
          <a:xfrm rot="18682540">
            <a:off x="2527615" y="4200038"/>
            <a:ext cx="412574" cy="5998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초보자</a:t>
            </a:r>
            <a:r>
              <a:rPr lang="en-US" altLang="ko-KR" sz="1200" dirty="0"/>
              <a:t> </a:t>
            </a:r>
            <a:r>
              <a:rPr lang="ko-KR" altLang="en-US" sz="1200" smtClean="0"/>
              <a:t>혹은 부부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크루원들과 낚시를 할 경우 더 좋은 보상을 얻을 수 있는 확률이 올라간다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673321" y="4092147"/>
            <a:ext cx="758636" cy="16464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4303516" y="4063315"/>
            <a:ext cx="758636" cy="1646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2305841" y="4075671"/>
            <a:ext cx="758636" cy="16464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1609743" y="4063314"/>
            <a:ext cx="758636" cy="16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낚시 </a:t>
            </a:r>
            <a:r>
              <a:rPr lang="ko-KR" altLang="en-US" sz="2400" b="1" dirty="0" err="1" smtClean="0"/>
              <a:t>컨탠츠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라운지에 있는 낚시터에 유저들이 모여서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낚시에 성공할 경우 물고기 또는 여러 가지 다양한 보상을 얻을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시스템 설명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라운지에 입장해서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클릭해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낚시를 하기 위해서는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미끼가 있어야 하는데 </a:t>
            </a:r>
            <a:r>
              <a:rPr lang="ko-KR" altLang="en-US" sz="1200" dirty="0" err="1" smtClean="0"/>
              <a:t>낚시대와</a:t>
            </a:r>
            <a:r>
              <a:rPr lang="ko-KR" altLang="en-US" sz="1200" dirty="0" smtClean="0"/>
              <a:t> 미끼는 상점에서 판매하며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낚시대는 기간제로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횟수제로 판매된다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 </a:t>
            </a:r>
            <a:r>
              <a:rPr lang="ko-KR" altLang="en-US" sz="1200" smtClean="0"/>
              <a:t>아이템을 낚을 수 있는 확률이 높은 낚시대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미끼 일수록 가격이 더 비싸다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유저의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나오고 여기서 유저는 </a:t>
            </a:r>
            <a:r>
              <a:rPr lang="ko-KR" altLang="en-US" sz="1200" dirty="0" smtClean="0"/>
              <a:t>자신이 </a:t>
            </a:r>
            <a:r>
              <a:rPr lang="ko-KR" altLang="en-US" sz="1200" dirty="0" smtClean="0"/>
              <a:t>원하는 </a:t>
            </a:r>
            <a:r>
              <a:rPr lang="ko-KR" altLang="en-US" sz="1200" dirty="0" smtClean="0"/>
              <a:t>낚싯대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미끼를 </a:t>
            </a:r>
            <a:r>
              <a:rPr lang="ko-KR" altLang="en-US" sz="1200" dirty="0" smtClean="0"/>
              <a:t>골라서 낚시를 할 수 </a:t>
            </a:r>
            <a:r>
              <a:rPr lang="ko-KR" altLang="en-US" sz="1200" smtClean="0"/>
              <a:t>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유저가 낚싯대와 미끼를 골라 사용하면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미끼는 하나씩 차감되고 낚시가 시작된다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낚시를 시작하면 초반에는 물고기가 미끼를 물기 기다려야 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이후 물고기가 미끼를 물면 물고기 낚기 커맨드를 입력해서 물고기를 낚아야 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더 좋은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 일수록 </a:t>
            </a:r>
            <a:r>
              <a:rPr lang="ko-KR" altLang="en-US" sz="1200" dirty="0" smtClean="0"/>
              <a:t>커맨드 난이도와 커맨드 </a:t>
            </a:r>
            <a:r>
              <a:rPr lang="ko-KR" altLang="en-US" sz="1200" smtClean="0"/>
              <a:t>입력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커맨드 입력 실패에 따른 낚시 최종 성공 조건이 힘들어진다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미끼로 탄생석 이상의 씨앗을 사용할 수 있다</a:t>
            </a:r>
            <a:r>
              <a:rPr lang="en-US" altLang="ko-KR" sz="1200" dirty="0" smtClean="0"/>
              <a:t>. (‘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씨앗 포함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ko-KR" altLang="en-US" sz="1200" dirty="0" smtClean="0"/>
              <a:t>신규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부부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일정 레벨 이상의 커플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동일 크루원 </a:t>
            </a:r>
            <a:r>
              <a:rPr lang="ko-KR" altLang="en-US" sz="1200" dirty="0" smtClean="0"/>
              <a:t>유저들과 함께 낚시를 할 경우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비기너스 럭</a:t>
            </a:r>
            <a:r>
              <a:rPr lang="en-US" altLang="ko-KR" sz="1200" dirty="0" smtClean="0"/>
              <a:t>’, ‘</a:t>
            </a:r>
            <a:r>
              <a:rPr lang="ko-KR" altLang="en-US" sz="1200" smtClean="0"/>
              <a:t>커플 버프</a:t>
            </a:r>
            <a:r>
              <a:rPr lang="en-US" altLang="ko-KR" sz="1200" dirty="0" smtClean="0"/>
              <a:t>‘ </a:t>
            </a:r>
            <a:r>
              <a:rPr lang="ko-KR" altLang="en-US" sz="1200" smtClean="0"/>
              <a:t>등의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버프가 걸려 더 좋은 </a:t>
            </a:r>
            <a:r>
              <a:rPr lang="ko-KR" altLang="en-US" sz="1200" smtClean="0"/>
              <a:t>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보상를 </a:t>
            </a:r>
            <a:r>
              <a:rPr lang="ko-KR" altLang="en-US" sz="1200" smtClean="0"/>
              <a:t>낚을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낚시터 주변에 낚시 </a:t>
            </a:r>
            <a:r>
              <a:rPr lang="ko-KR" altLang="en-US" sz="1200" dirty="0" err="1" smtClean="0"/>
              <a:t>컨탠츠</a:t>
            </a:r>
            <a:r>
              <a:rPr lang="ko-KR" altLang="en-US" sz="1200" dirty="0" smtClean="0"/>
              <a:t>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가 있으며 </a:t>
            </a:r>
            <a:r>
              <a:rPr lang="ko-KR" altLang="en-US" sz="1200" smtClean="0"/>
              <a:t>낚은 물고기를 해당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에게 주면 그에 따른 보상이 지급된다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자동으로 낚시를 진행할 수 있으며 자동 진행 시 수동 진행보다 보상이 좋지 않다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낚시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라운지에 분수가 있던 곳에 분수를 빼고 낚시터를 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en-US" altLang="ko-KR" sz="1200" dirty="0" smtClean="0"/>
              <a:t>NPC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라운지에 있던 분수가 낚시터로 변경되며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유저는 이곳을 클릭하여 낚시를 시작할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또한 낚시터 주변에 낚시 관련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도 추가된다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24" y="1547812"/>
            <a:ext cx="4572000" cy="3762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24865" y="2108886"/>
            <a:ext cx="3443416" cy="18535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34400" y="225716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분수를 낚시터로 변경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0" idx="1"/>
            <a:endCxn id="3" idx="3"/>
          </p:cNvCxnSpPr>
          <p:nvPr/>
        </p:nvCxnSpPr>
        <p:spPr>
          <a:xfrm flipH="1">
            <a:off x="7768281" y="2441833"/>
            <a:ext cx="766119" cy="593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43848" y="2561967"/>
            <a:ext cx="436606" cy="124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P</a:t>
            </a:r>
          </a:p>
          <a:p>
            <a:pPr algn="ctr"/>
            <a:r>
              <a:rPr lang="en-US" altLang="ko-KR" dirty="0"/>
              <a:t>C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761372" y="210888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낚시 </a:t>
            </a:r>
            <a:r>
              <a:rPr lang="ko-KR" altLang="en-US" smtClean="0"/>
              <a:t>관련 </a:t>
            </a:r>
            <a:r>
              <a:rPr lang="en-US" altLang="ko-KR" dirty="0" smtClean="0"/>
              <a:t>NPC </a:t>
            </a:r>
            <a:r>
              <a:rPr lang="ko-KR" altLang="en-US" smtClean="0"/>
              <a:t>배치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62" idx="3"/>
          </p:cNvCxnSpPr>
          <p:nvPr/>
        </p:nvCxnSpPr>
        <p:spPr>
          <a:xfrm>
            <a:off x="3029942" y="2293552"/>
            <a:ext cx="1813906" cy="890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52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낚시터를 클릭하면 해당 유저가 보유하고 있는 낚시 용품 </a:t>
            </a:r>
            <a:r>
              <a:rPr lang="ko-KR" altLang="en-US" sz="1200" dirty="0" err="1" smtClean="0"/>
              <a:t>인벤토리가</a:t>
            </a:r>
            <a:r>
              <a:rPr lang="ko-KR" altLang="en-US" sz="1200" dirty="0" smtClean="0"/>
              <a:t> 나오며 여기서 유저는 자신이 사용할 도구들을 클릭하여 사용할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smtClean="0"/>
              <a:t>낚시 물품은 상점에서 구매 가능하며 미끼로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나만의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탄생석 이상의 씨앗을 사용할 수 있다</a:t>
            </a:r>
            <a:r>
              <a:rPr lang="en-US" altLang="ko-KR" sz="1200" dirty="0" smtClean="0"/>
              <a:t>.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ko-KR" altLang="en-US" sz="1200" dirty="0" smtClean="0"/>
              <a:t>유저가 낚싯대를 착용 시 실제 캐릭터가 낚싯대를 두 손으로 잡고 있는 모션이 나온다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 rot="2700000">
            <a:off x="3897038" y="3921988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01731" y="2100649"/>
            <a:ext cx="2290118" cy="3443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mtClean="0"/>
              <a:t>낚시 용품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01731" y="2496064"/>
            <a:ext cx="2290118" cy="304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5729418" y="2607274"/>
            <a:ext cx="2047101" cy="1658443"/>
            <a:chOff x="5729418" y="2607274"/>
            <a:chExt cx="2047101" cy="1658443"/>
          </a:xfrm>
        </p:grpSpPr>
        <p:sp>
          <p:nvSpPr>
            <p:cNvPr id="10" name="직사각형 9"/>
            <p:cNvSpPr/>
            <p:nvPr/>
          </p:nvSpPr>
          <p:spPr>
            <a:xfrm>
              <a:off x="5729418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59714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96512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26808" y="2607274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29418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59714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96512" y="3181286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26808" y="3181286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29418" y="3774412"/>
              <a:ext cx="449711" cy="491305"/>
            </a:xfrm>
            <a:prstGeom prst="rect">
              <a:avLst/>
            </a:prstGeom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59714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96512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26808" y="3774412"/>
              <a:ext cx="449711" cy="4913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왼쪽 화살표 27"/>
          <p:cNvSpPr/>
          <p:nvPr/>
        </p:nvSpPr>
        <p:spPr>
          <a:xfrm rot="10800000">
            <a:off x="5031807" y="3334220"/>
            <a:ext cx="519494" cy="44019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10001533" y="4404255"/>
            <a:ext cx="52190" cy="1136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9472759" y="4116861"/>
            <a:ext cx="758636" cy="1646408"/>
          </a:xfrm>
          <a:prstGeom prst="rect">
            <a:avLst/>
          </a:prstGeom>
        </p:spPr>
      </p:pic>
      <p:sp>
        <p:nvSpPr>
          <p:cNvPr id="33" name="왼쪽 화살표 32"/>
          <p:cNvSpPr/>
          <p:nvPr/>
        </p:nvSpPr>
        <p:spPr>
          <a:xfrm rot="10800000">
            <a:off x="8389484" y="4713530"/>
            <a:ext cx="519494" cy="44019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8646432">
            <a:off x="5945822" y="3839018"/>
            <a:ext cx="54719" cy="3933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 rot="2700000">
            <a:off x="7006822" y="3497739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26"/>
          <p:cNvSpPr/>
          <p:nvPr/>
        </p:nvSpPr>
        <p:spPr>
          <a:xfrm rot="2700000">
            <a:off x="5931784" y="4086744"/>
            <a:ext cx="519494" cy="440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낚시를 시작하면 </a:t>
            </a:r>
            <a:r>
              <a:rPr lang="ko-KR" altLang="en-US" sz="1200" dirty="0" err="1" smtClean="0"/>
              <a:t>낚시대를</a:t>
            </a:r>
            <a:r>
              <a:rPr lang="ko-KR" altLang="en-US" sz="1200" dirty="0" smtClean="0"/>
              <a:t> 던지는 모션과 함께 낚시가 시작되며 물고기가 미끼를 물 때까지 유저는 낚시 포즈로 낚시터 근처에 서 있게 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유저는 낚시 도중 자의적으로 이동이 안되며 화면에 낚시 그만두기를 클릭해야지만 낚시를 중단하고 움직일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낚시 중단은 언제든 가능하다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다만 이미 사용한 미끼는 회수가 되지 않는다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402227" y="2850292"/>
            <a:ext cx="889687" cy="774357"/>
          </a:xfrm>
          <a:custGeom>
            <a:avLst/>
            <a:gdLst>
              <a:gd name="connsiteX0" fmla="*/ 0 w 889687"/>
              <a:gd name="connsiteY0" fmla="*/ 774357 h 774357"/>
              <a:gd name="connsiteX1" fmla="*/ 32951 w 889687"/>
              <a:gd name="connsiteY1" fmla="*/ 733167 h 774357"/>
              <a:gd name="connsiteX2" fmla="*/ 57665 w 889687"/>
              <a:gd name="connsiteY2" fmla="*/ 716692 h 774357"/>
              <a:gd name="connsiteX3" fmla="*/ 123568 w 889687"/>
              <a:gd name="connsiteY3" fmla="*/ 667265 h 774357"/>
              <a:gd name="connsiteX4" fmla="*/ 197708 w 889687"/>
              <a:gd name="connsiteY4" fmla="*/ 617838 h 774357"/>
              <a:gd name="connsiteX5" fmla="*/ 238897 w 889687"/>
              <a:gd name="connsiteY5" fmla="*/ 609600 h 774357"/>
              <a:gd name="connsiteX6" fmla="*/ 296562 w 889687"/>
              <a:gd name="connsiteY6" fmla="*/ 593124 h 774357"/>
              <a:gd name="connsiteX7" fmla="*/ 370703 w 889687"/>
              <a:gd name="connsiteY7" fmla="*/ 584886 h 774357"/>
              <a:gd name="connsiteX8" fmla="*/ 428368 w 889687"/>
              <a:gd name="connsiteY8" fmla="*/ 576649 h 774357"/>
              <a:gd name="connsiteX9" fmla="*/ 617838 w 889687"/>
              <a:gd name="connsiteY9" fmla="*/ 584886 h 774357"/>
              <a:gd name="connsiteX10" fmla="*/ 667265 w 889687"/>
              <a:gd name="connsiteY10" fmla="*/ 601362 h 774357"/>
              <a:gd name="connsiteX11" fmla="*/ 799070 w 889687"/>
              <a:gd name="connsiteY11" fmla="*/ 584886 h 774357"/>
              <a:gd name="connsiteX12" fmla="*/ 823784 w 889687"/>
              <a:gd name="connsiteY12" fmla="*/ 568411 h 774357"/>
              <a:gd name="connsiteX13" fmla="*/ 840259 w 889687"/>
              <a:gd name="connsiteY13" fmla="*/ 543697 h 774357"/>
              <a:gd name="connsiteX14" fmla="*/ 864973 w 889687"/>
              <a:gd name="connsiteY14" fmla="*/ 527222 h 774357"/>
              <a:gd name="connsiteX15" fmla="*/ 873211 w 889687"/>
              <a:gd name="connsiteY15" fmla="*/ 502508 h 774357"/>
              <a:gd name="connsiteX16" fmla="*/ 889687 w 889687"/>
              <a:gd name="connsiteY16" fmla="*/ 477794 h 774357"/>
              <a:gd name="connsiteX17" fmla="*/ 848497 w 889687"/>
              <a:gd name="connsiteY17" fmla="*/ 321276 h 774357"/>
              <a:gd name="connsiteX18" fmla="*/ 832022 w 889687"/>
              <a:gd name="connsiteY18" fmla="*/ 296562 h 774357"/>
              <a:gd name="connsiteX19" fmla="*/ 815546 w 889687"/>
              <a:gd name="connsiteY19" fmla="*/ 271849 h 774357"/>
              <a:gd name="connsiteX20" fmla="*/ 799070 w 889687"/>
              <a:gd name="connsiteY20" fmla="*/ 222422 h 774357"/>
              <a:gd name="connsiteX21" fmla="*/ 790832 w 889687"/>
              <a:gd name="connsiteY21" fmla="*/ 197708 h 774357"/>
              <a:gd name="connsiteX22" fmla="*/ 790832 w 889687"/>
              <a:gd name="connsiteY22" fmla="*/ 57665 h 774357"/>
              <a:gd name="connsiteX23" fmla="*/ 823784 w 889687"/>
              <a:gd name="connsiteY23" fmla="*/ 16476 h 774357"/>
              <a:gd name="connsiteX24" fmla="*/ 823784 w 889687"/>
              <a:gd name="connsiteY24" fmla="*/ 0 h 7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9687" h="774357">
                <a:moveTo>
                  <a:pt x="0" y="774357"/>
                </a:moveTo>
                <a:cubicBezTo>
                  <a:pt x="10984" y="760627"/>
                  <a:pt x="20518" y="745600"/>
                  <a:pt x="32951" y="733167"/>
                </a:cubicBezTo>
                <a:cubicBezTo>
                  <a:pt x="39952" y="726166"/>
                  <a:pt x="50059" y="723030"/>
                  <a:pt x="57665" y="716692"/>
                </a:cubicBezTo>
                <a:cubicBezTo>
                  <a:pt x="144643" y="644210"/>
                  <a:pt x="2372" y="748062"/>
                  <a:pt x="123568" y="667265"/>
                </a:cubicBezTo>
                <a:cubicBezTo>
                  <a:pt x="149572" y="649929"/>
                  <a:pt x="167784" y="629807"/>
                  <a:pt x="197708" y="617838"/>
                </a:cubicBezTo>
                <a:cubicBezTo>
                  <a:pt x="210708" y="612638"/>
                  <a:pt x="225313" y="612996"/>
                  <a:pt x="238897" y="609600"/>
                </a:cubicBezTo>
                <a:cubicBezTo>
                  <a:pt x="273342" y="600989"/>
                  <a:pt x="256503" y="599287"/>
                  <a:pt x="296562" y="593124"/>
                </a:cubicBezTo>
                <a:cubicBezTo>
                  <a:pt x="321139" y="589343"/>
                  <a:pt x="346029" y="587970"/>
                  <a:pt x="370703" y="584886"/>
                </a:cubicBezTo>
                <a:cubicBezTo>
                  <a:pt x="389970" y="582478"/>
                  <a:pt x="409146" y="579395"/>
                  <a:pt x="428368" y="576649"/>
                </a:cubicBezTo>
                <a:cubicBezTo>
                  <a:pt x="491525" y="579395"/>
                  <a:pt x="554957" y="578381"/>
                  <a:pt x="617838" y="584886"/>
                </a:cubicBezTo>
                <a:cubicBezTo>
                  <a:pt x="635113" y="586673"/>
                  <a:pt x="667265" y="601362"/>
                  <a:pt x="667265" y="601362"/>
                </a:cubicBezTo>
                <a:cubicBezTo>
                  <a:pt x="687715" y="599789"/>
                  <a:pt x="763505" y="602668"/>
                  <a:pt x="799070" y="584886"/>
                </a:cubicBezTo>
                <a:cubicBezTo>
                  <a:pt x="807925" y="580458"/>
                  <a:pt x="815546" y="573903"/>
                  <a:pt x="823784" y="568411"/>
                </a:cubicBezTo>
                <a:cubicBezTo>
                  <a:pt x="829276" y="560173"/>
                  <a:pt x="833258" y="550698"/>
                  <a:pt x="840259" y="543697"/>
                </a:cubicBezTo>
                <a:cubicBezTo>
                  <a:pt x="847260" y="536696"/>
                  <a:pt x="858788" y="534953"/>
                  <a:pt x="864973" y="527222"/>
                </a:cubicBezTo>
                <a:cubicBezTo>
                  <a:pt x="870398" y="520441"/>
                  <a:pt x="869328" y="510275"/>
                  <a:pt x="873211" y="502508"/>
                </a:cubicBezTo>
                <a:cubicBezTo>
                  <a:pt x="877639" y="493652"/>
                  <a:pt x="884195" y="486032"/>
                  <a:pt x="889687" y="477794"/>
                </a:cubicBezTo>
                <a:cubicBezTo>
                  <a:pt x="879930" y="350956"/>
                  <a:pt x="901309" y="400495"/>
                  <a:pt x="848497" y="321276"/>
                </a:cubicBezTo>
                <a:lnTo>
                  <a:pt x="832022" y="296562"/>
                </a:lnTo>
                <a:lnTo>
                  <a:pt x="815546" y="271849"/>
                </a:lnTo>
                <a:lnTo>
                  <a:pt x="799070" y="222422"/>
                </a:lnTo>
                <a:lnTo>
                  <a:pt x="790832" y="197708"/>
                </a:lnTo>
                <a:cubicBezTo>
                  <a:pt x="779261" y="128278"/>
                  <a:pt x="778083" y="146913"/>
                  <a:pt x="790832" y="57665"/>
                </a:cubicBezTo>
                <a:cubicBezTo>
                  <a:pt x="797471" y="11189"/>
                  <a:pt x="797237" y="51871"/>
                  <a:pt x="823784" y="16476"/>
                </a:cubicBezTo>
                <a:cubicBezTo>
                  <a:pt x="827079" y="12082"/>
                  <a:pt x="823784" y="5492"/>
                  <a:pt x="82378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3935820" y="4403487"/>
            <a:ext cx="914400" cy="612648"/>
          </a:xfrm>
          <a:prstGeom prst="wedgeRectCallout">
            <a:avLst>
              <a:gd name="adj1" fmla="val -58671"/>
              <a:gd name="adj2" fmla="val -4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낚시 중단 버튼</a:t>
            </a:r>
            <a:endParaRPr lang="ko-KR" altLang="en-US" sz="1050"/>
          </a:p>
        </p:txBody>
      </p:sp>
      <p:pic>
        <p:nvPicPr>
          <p:cNvPr id="31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8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자동 낚시 버튼이 있어 유저가 따로 커맨드 등을 입력하지 않아도 낚시를 할 수 있는 기능이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다만 자동 낚시를 할 경우 수동 낚시보다 보상이 낮고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시간도 오래 걸린다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자동 낚시를 선택한 경우 물고기가 미끼를 물기 전까지 수동으로 바꿀 수 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다만 이미 물고기가 미끼를 물었을 경우 자동을 수동으로 변환할 수 없다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et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 설명선 14"/>
          <p:cNvSpPr/>
          <p:nvPr/>
        </p:nvSpPr>
        <p:spPr>
          <a:xfrm>
            <a:off x="3968771" y="4049260"/>
            <a:ext cx="914400" cy="612648"/>
          </a:xfrm>
          <a:prstGeom prst="wedgeRectCallout">
            <a:avLst>
              <a:gd name="adj1" fmla="val -58671"/>
              <a:gd name="adj2" fmla="val -45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자동 낚시 버튼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751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17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물고기가 유저의 미끼를 물면 유저 머리 위에 느낌표 표시가 뜨며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유저 캐릭터가 낚시대를 당기는 모션을 취한다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이때 유저에게 낚시 커맨드를 입력하는 창이 뜨며 유저는 제한 시간 내에 낚시 커맨드를 입력해야 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더 좋은 보상일수록 입력해야 하는 커맨드 난이도 및 커맨드 횟수가 올라가며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 성공 조건이 더 힘들어 진다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2" name="자유형 1"/>
          <p:cNvSpPr/>
          <p:nvPr/>
        </p:nvSpPr>
        <p:spPr>
          <a:xfrm>
            <a:off x="3402227" y="2850292"/>
            <a:ext cx="889687" cy="774357"/>
          </a:xfrm>
          <a:custGeom>
            <a:avLst/>
            <a:gdLst>
              <a:gd name="connsiteX0" fmla="*/ 0 w 889687"/>
              <a:gd name="connsiteY0" fmla="*/ 774357 h 774357"/>
              <a:gd name="connsiteX1" fmla="*/ 32951 w 889687"/>
              <a:gd name="connsiteY1" fmla="*/ 733167 h 774357"/>
              <a:gd name="connsiteX2" fmla="*/ 57665 w 889687"/>
              <a:gd name="connsiteY2" fmla="*/ 716692 h 774357"/>
              <a:gd name="connsiteX3" fmla="*/ 123568 w 889687"/>
              <a:gd name="connsiteY3" fmla="*/ 667265 h 774357"/>
              <a:gd name="connsiteX4" fmla="*/ 197708 w 889687"/>
              <a:gd name="connsiteY4" fmla="*/ 617838 h 774357"/>
              <a:gd name="connsiteX5" fmla="*/ 238897 w 889687"/>
              <a:gd name="connsiteY5" fmla="*/ 609600 h 774357"/>
              <a:gd name="connsiteX6" fmla="*/ 296562 w 889687"/>
              <a:gd name="connsiteY6" fmla="*/ 593124 h 774357"/>
              <a:gd name="connsiteX7" fmla="*/ 370703 w 889687"/>
              <a:gd name="connsiteY7" fmla="*/ 584886 h 774357"/>
              <a:gd name="connsiteX8" fmla="*/ 428368 w 889687"/>
              <a:gd name="connsiteY8" fmla="*/ 576649 h 774357"/>
              <a:gd name="connsiteX9" fmla="*/ 617838 w 889687"/>
              <a:gd name="connsiteY9" fmla="*/ 584886 h 774357"/>
              <a:gd name="connsiteX10" fmla="*/ 667265 w 889687"/>
              <a:gd name="connsiteY10" fmla="*/ 601362 h 774357"/>
              <a:gd name="connsiteX11" fmla="*/ 799070 w 889687"/>
              <a:gd name="connsiteY11" fmla="*/ 584886 h 774357"/>
              <a:gd name="connsiteX12" fmla="*/ 823784 w 889687"/>
              <a:gd name="connsiteY12" fmla="*/ 568411 h 774357"/>
              <a:gd name="connsiteX13" fmla="*/ 840259 w 889687"/>
              <a:gd name="connsiteY13" fmla="*/ 543697 h 774357"/>
              <a:gd name="connsiteX14" fmla="*/ 864973 w 889687"/>
              <a:gd name="connsiteY14" fmla="*/ 527222 h 774357"/>
              <a:gd name="connsiteX15" fmla="*/ 873211 w 889687"/>
              <a:gd name="connsiteY15" fmla="*/ 502508 h 774357"/>
              <a:gd name="connsiteX16" fmla="*/ 889687 w 889687"/>
              <a:gd name="connsiteY16" fmla="*/ 477794 h 774357"/>
              <a:gd name="connsiteX17" fmla="*/ 848497 w 889687"/>
              <a:gd name="connsiteY17" fmla="*/ 321276 h 774357"/>
              <a:gd name="connsiteX18" fmla="*/ 832022 w 889687"/>
              <a:gd name="connsiteY18" fmla="*/ 296562 h 774357"/>
              <a:gd name="connsiteX19" fmla="*/ 815546 w 889687"/>
              <a:gd name="connsiteY19" fmla="*/ 271849 h 774357"/>
              <a:gd name="connsiteX20" fmla="*/ 799070 w 889687"/>
              <a:gd name="connsiteY20" fmla="*/ 222422 h 774357"/>
              <a:gd name="connsiteX21" fmla="*/ 790832 w 889687"/>
              <a:gd name="connsiteY21" fmla="*/ 197708 h 774357"/>
              <a:gd name="connsiteX22" fmla="*/ 790832 w 889687"/>
              <a:gd name="connsiteY22" fmla="*/ 57665 h 774357"/>
              <a:gd name="connsiteX23" fmla="*/ 823784 w 889687"/>
              <a:gd name="connsiteY23" fmla="*/ 16476 h 774357"/>
              <a:gd name="connsiteX24" fmla="*/ 823784 w 889687"/>
              <a:gd name="connsiteY24" fmla="*/ 0 h 77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9687" h="774357">
                <a:moveTo>
                  <a:pt x="0" y="774357"/>
                </a:moveTo>
                <a:cubicBezTo>
                  <a:pt x="10984" y="760627"/>
                  <a:pt x="20518" y="745600"/>
                  <a:pt x="32951" y="733167"/>
                </a:cubicBezTo>
                <a:cubicBezTo>
                  <a:pt x="39952" y="726166"/>
                  <a:pt x="50059" y="723030"/>
                  <a:pt x="57665" y="716692"/>
                </a:cubicBezTo>
                <a:cubicBezTo>
                  <a:pt x="144643" y="644210"/>
                  <a:pt x="2372" y="748062"/>
                  <a:pt x="123568" y="667265"/>
                </a:cubicBezTo>
                <a:cubicBezTo>
                  <a:pt x="149572" y="649929"/>
                  <a:pt x="167784" y="629807"/>
                  <a:pt x="197708" y="617838"/>
                </a:cubicBezTo>
                <a:cubicBezTo>
                  <a:pt x="210708" y="612638"/>
                  <a:pt x="225313" y="612996"/>
                  <a:pt x="238897" y="609600"/>
                </a:cubicBezTo>
                <a:cubicBezTo>
                  <a:pt x="273342" y="600989"/>
                  <a:pt x="256503" y="599287"/>
                  <a:pt x="296562" y="593124"/>
                </a:cubicBezTo>
                <a:cubicBezTo>
                  <a:pt x="321139" y="589343"/>
                  <a:pt x="346029" y="587970"/>
                  <a:pt x="370703" y="584886"/>
                </a:cubicBezTo>
                <a:cubicBezTo>
                  <a:pt x="389970" y="582478"/>
                  <a:pt x="409146" y="579395"/>
                  <a:pt x="428368" y="576649"/>
                </a:cubicBezTo>
                <a:cubicBezTo>
                  <a:pt x="491525" y="579395"/>
                  <a:pt x="554957" y="578381"/>
                  <a:pt x="617838" y="584886"/>
                </a:cubicBezTo>
                <a:cubicBezTo>
                  <a:pt x="635113" y="586673"/>
                  <a:pt x="667265" y="601362"/>
                  <a:pt x="667265" y="601362"/>
                </a:cubicBezTo>
                <a:cubicBezTo>
                  <a:pt x="687715" y="599789"/>
                  <a:pt x="763505" y="602668"/>
                  <a:pt x="799070" y="584886"/>
                </a:cubicBezTo>
                <a:cubicBezTo>
                  <a:pt x="807925" y="580458"/>
                  <a:pt x="815546" y="573903"/>
                  <a:pt x="823784" y="568411"/>
                </a:cubicBezTo>
                <a:cubicBezTo>
                  <a:pt x="829276" y="560173"/>
                  <a:pt x="833258" y="550698"/>
                  <a:pt x="840259" y="543697"/>
                </a:cubicBezTo>
                <a:cubicBezTo>
                  <a:pt x="847260" y="536696"/>
                  <a:pt x="858788" y="534953"/>
                  <a:pt x="864973" y="527222"/>
                </a:cubicBezTo>
                <a:cubicBezTo>
                  <a:pt x="870398" y="520441"/>
                  <a:pt x="869328" y="510275"/>
                  <a:pt x="873211" y="502508"/>
                </a:cubicBezTo>
                <a:cubicBezTo>
                  <a:pt x="877639" y="493652"/>
                  <a:pt x="884195" y="486032"/>
                  <a:pt x="889687" y="477794"/>
                </a:cubicBezTo>
                <a:cubicBezTo>
                  <a:pt x="879930" y="350956"/>
                  <a:pt x="901309" y="400495"/>
                  <a:pt x="848497" y="321276"/>
                </a:cubicBezTo>
                <a:lnTo>
                  <a:pt x="832022" y="296562"/>
                </a:lnTo>
                <a:lnTo>
                  <a:pt x="815546" y="271849"/>
                </a:lnTo>
                <a:lnTo>
                  <a:pt x="799070" y="222422"/>
                </a:lnTo>
                <a:lnTo>
                  <a:pt x="790832" y="197708"/>
                </a:lnTo>
                <a:cubicBezTo>
                  <a:pt x="779261" y="128278"/>
                  <a:pt x="778083" y="146913"/>
                  <a:pt x="790832" y="57665"/>
                </a:cubicBezTo>
                <a:cubicBezTo>
                  <a:pt x="797471" y="11189"/>
                  <a:pt x="797237" y="51871"/>
                  <a:pt x="823784" y="16476"/>
                </a:cubicBezTo>
                <a:cubicBezTo>
                  <a:pt x="827079" y="12082"/>
                  <a:pt x="823784" y="5492"/>
                  <a:pt x="823784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2184" y="3871784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74507" y="2689026"/>
            <a:ext cx="504742" cy="267370"/>
            <a:chOff x="8160475" y="3446907"/>
            <a:chExt cx="504742" cy="267370"/>
          </a:xfrm>
        </p:grpSpPr>
        <p:sp>
          <p:nvSpPr>
            <p:cNvPr id="8" name="타원 7"/>
            <p:cNvSpPr/>
            <p:nvPr/>
          </p:nvSpPr>
          <p:spPr>
            <a:xfrm>
              <a:off x="8160475" y="3446907"/>
              <a:ext cx="426575" cy="264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>
              <a:off x="8417173" y="3466232"/>
              <a:ext cx="266418" cy="2296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622853" y="4860631"/>
            <a:ext cx="3509315" cy="514969"/>
            <a:chOff x="3690015" y="3508905"/>
            <a:chExt cx="6854414" cy="1005841"/>
          </a:xfrm>
        </p:grpSpPr>
        <p:sp>
          <p:nvSpPr>
            <p:cNvPr id="16" name="직사각형 15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오른쪽 화살표 26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Space</a:t>
              </a:r>
              <a:endParaRPr lang="ko-KR" altLang="en-US" sz="900"/>
            </a:p>
          </p:txBody>
        </p:sp>
      </p:grpSp>
      <p:pic>
        <p:nvPicPr>
          <p:cNvPr id="32" name="Picture 2" descr="Setti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55" y="3833048"/>
            <a:ext cx="265334" cy="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4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894167" y="2223802"/>
            <a:ext cx="6854414" cy="1005841"/>
            <a:chOff x="3690015" y="3508905"/>
            <a:chExt cx="6854414" cy="1005841"/>
          </a:xfrm>
        </p:grpSpPr>
        <p:sp>
          <p:nvSpPr>
            <p:cNvPr id="23" name="직사각형 22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오른쪽 화살표 20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Space</a:t>
              </a:r>
              <a:endParaRPr lang="ko-KR" altLang="en-US"/>
            </a:p>
          </p:txBody>
        </p:sp>
      </p:grpSp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34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낚시 커맨드는 제한 </a:t>
            </a:r>
            <a:r>
              <a:rPr lang="ko-KR" altLang="en-US" sz="1100" dirty="0" err="1" smtClean="0"/>
              <a:t>시간동안</a:t>
            </a:r>
            <a:r>
              <a:rPr lang="ko-KR" altLang="en-US" sz="1100" dirty="0" smtClean="0"/>
              <a:t> 좌우상하 버튼과 스페이스 버튼을 알맞게 입력해야 하는 형식으로</a:t>
            </a: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일정 횟수만큼 계속 진행되며 유저가 제한 시간 내 커맨드를 입력했는지에 따라 낚시 실패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성공이 나뉜다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또한 자동 </a:t>
            </a:r>
            <a:r>
              <a:rPr lang="ko-KR" altLang="en-US" sz="1100" dirty="0"/>
              <a:t>낚시의 경우 동일하게 커맨드 입력 창이 뜨기는 하지만 자동으로 커맨드가 쳐지며</a:t>
            </a:r>
            <a:r>
              <a:rPr lang="en-US" altLang="ko-KR" sz="1100" dirty="0"/>
              <a:t>, </a:t>
            </a:r>
            <a:r>
              <a:rPr lang="ko-KR" altLang="en-US" sz="1100"/>
              <a:t>유저의 입력에 아무런 반응을 하지 </a:t>
            </a:r>
            <a:r>
              <a:rPr lang="ko-KR" altLang="en-US" sz="1100"/>
              <a:t>않는다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3" name="이등변 삼각형 2"/>
          <p:cNvSpPr/>
          <p:nvPr/>
        </p:nvSpPr>
        <p:spPr>
          <a:xfrm rot="10800000">
            <a:off x="4679812" y="1912699"/>
            <a:ext cx="294585" cy="2539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" idx="0"/>
          </p:cNvCxnSpPr>
          <p:nvPr/>
        </p:nvCxnSpPr>
        <p:spPr>
          <a:xfrm flipH="1">
            <a:off x="4819135" y="2166652"/>
            <a:ext cx="7969" cy="126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94167" y="2223801"/>
            <a:ext cx="2932937" cy="100584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5034944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117187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¤ëì ê²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32000" r="14713" b="38889"/>
          <a:stretch/>
        </p:blipFill>
        <p:spPr bwMode="auto">
          <a:xfrm>
            <a:off x="4368226" y="3550521"/>
            <a:ext cx="536257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72426" y="1389758"/>
            <a:ext cx="620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</a:t>
            </a:r>
            <a:r>
              <a:rPr lang="ko-KR" altLang="en-US" sz="1200" dirty="0" err="1" smtClean="0"/>
              <a:t>체커가</a:t>
            </a:r>
            <a:r>
              <a:rPr lang="ko-KR" altLang="en-US" sz="1200" dirty="0" smtClean="0"/>
              <a:t> 모두 지나가기 전에 아래 커맨드를 모두 입력해야 결정타가 들어가게 된다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38" name="직선 화살표 연결선 37"/>
          <p:cNvCxnSpPr>
            <a:stCxn id="36" idx="2"/>
            <a:endCxn id="3" idx="3"/>
          </p:cNvCxnSpPr>
          <p:nvPr/>
        </p:nvCxnSpPr>
        <p:spPr>
          <a:xfrm flipH="1">
            <a:off x="4827104" y="1666757"/>
            <a:ext cx="147293" cy="2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9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081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낚시에 성공했을 경우 유저가 낚은 물고기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보상을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상으로 보여주며 계속 낚시를 할 지 아니면 낚시를 중단할 지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 smtClean="0"/>
              <a:t>만약 낚시에 실패할 경우 단순히 계속 낚시를 할지 아니면 중단 할지 만 묻는다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유저가 </a:t>
            </a:r>
            <a:r>
              <a:rPr lang="ko-KR" altLang="en-US" sz="1200" dirty="0" smtClean="0"/>
              <a:t>낚시를 그만 둘 경우 낚싯대는 </a:t>
            </a:r>
            <a:r>
              <a:rPr lang="ko-KR" altLang="en-US" sz="1200" dirty="0"/>
              <a:t>자동 착용 해제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1" y="2000894"/>
            <a:ext cx="4572000" cy="3762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0649" y="2636107"/>
            <a:ext cx="2529016" cy="158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361347" y="3623752"/>
            <a:ext cx="92176" cy="13923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215" b="96962" l="46667" r="597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28" t="56241" r="38379"/>
          <a:stretch/>
        </p:blipFill>
        <p:spPr>
          <a:xfrm>
            <a:off x="3022532" y="4108623"/>
            <a:ext cx="758636" cy="1646408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3500774" y="4093896"/>
            <a:ext cx="387795" cy="387795"/>
          </a:xfrm>
          <a:prstGeom prst="mathMultiply">
            <a:avLst>
              <a:gd name="adj1" fmla="val 64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06843" y="3426939"/>
            <a:ext cx="1990122" cy="1289898"/>
            <a:chOff x="6700726" y="1368526"/>
            <a:chExt cx="2529016" cy="1639183"/>
          </a:xfrm>
        </p:grpSpPr>
        <p:sp>
          <p:nvSpPr>
            <p:cNvPr id="32" name="직사각형 31"/>
            <p:cNvSpPr/>
            <p:nvPr/>
          </p:nvSpPr>
          <p:spPr>
            <a:xfrm>
              <a:off x="6700726" y="1368526"/>
              <a:ext cx="1042843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</a:t>
              </a:r>
              <a:r>
                <a:rPr lang="en-US" altLang="ko-KR" sz="1100" dirty="0" smtClean="0"/>
                <a:t>/</a:t>
              </a:r>
            </a:p>
            <a:p>
              <a:pPr algn="ctr"/>
              <a:r>
                <a:rPr lang="ko-KR" altLang="en-US" sz="1100" smtClean="0"/>
                <a:t>보상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ko-KR" altLang="en-US" sz="1100" smtClean="0"/>
                <a:t>아이콘</a:t>
              </a:r>
              <a:endParaRPr lang="ko-KR" altLang="en-US" sz="11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43567" y="1368526"/>
              <a:ext cx="1486173" cy="1188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물고기</a:t>
              </a:r>
              <a:r>
                <a:rPr lang="en-US" altLang="ko-KR" sz="1100" dirty="0" smtClean="0"/>
                <a:t>/</a:t>
              </a:r>
              <a:r>
                <a:rPr lang="ko-KR" altLang="en-US" sz="1100" smtClean="0"/>
                <a:t>보상 설명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700726" y="2556855"/>
              <a:ext cx="2529016" cy="450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778986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계속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34112" y="2610987"/>
              <a:ext cx="964583" cy="314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낚시 중단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6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701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낚시 컨탠츠</vt:lpstr>
      <vt:lpstr>낚시 컨탠츠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277</cp:revision>
  <dcterms:created xsi:type="dcterms:W3CDTF">2018-12-11T03:35:13Z</dcterms:created>
  <dcterms:modified xsi:type="dcterms:W3CDTF">2018-12-28T07:00:17Z</dcterms:modified>
</cp:coreProperties>
</file>