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1EED-CC79-4369-8F4C-52290F1B3D9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854-41C9-40BB-93C5-B77732FF2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작물 바구니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16" y="76200"/>
            <a:ext cx="5961784" cy="4726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5961784" cy="47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1784" cy="47264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55" y="2935061"/>
            <a:ext cx="5640445" cy="39229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380" r="315" b="5916"/>
          <a:stretch/>
        </p:blipFill>
        <p:spPr>
          <a:xfrm>
            <a:off x="6276315" y="-14209"/>
            <a:ext cx="6761376" cy="4901513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860757" y="45481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375231" y="45481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860757" y="185115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75231" y="184778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891713" y="3247500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406187" y="3247500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79406" y="1479684"/>
            <a:ext cx="2788443" cy="1777866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컬렉션 화면</a:t>
            </a:r>
            <a:endParaRPr lang="ko-KR" altLang="en-US" sz="11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74606" y="536709"/>
            <a:ext cx="3331369" cy="825366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컬렉션 </a:t>
            </a:r>
            <a:r>
              <a:rPr lang="ko-KR" altLang="en-US" sz="1100" dirty="0" err="1" smtClean="0"/>
              <a:t>설명란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84207" y="3365634"/>
            <a:ext cx="2255044" cy="377691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모든 보상 바구니 보기</a:t>
            </a:r>
            <a:endParaRPr lang="ko-KR" altLang="en-US" sz="1100"/>
          </a:p>
        </p:txBody>
      </p:sp>
      <p:sp>
        <p:nvSpPr>
          <p:cNvPr id="48" name="TextBox 47"/>
          <p:cNvSpPr txBox="1"/>
          <p:nvPr/>
        </p:nvSpPr>
        <p:spPr>
          <a:xfrm>
            <a:off x="7714047" y="-94950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모둠</a:t>
            </a:r>
            <a:r>
              <a:rPr lang="ko-KR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보상 바구니 컬렉션</a:t>
            </a:r>
            <a:endParaRPr lang="ko-KR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60757" y="1362074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 smtClean="0"/>
              <a:t>1(10/10)</a:t>
            </a:r>
            <a:endParaRPr lang="ko-KR" altLang="en-US" sz="10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75231" y="1360576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55286" y="2755046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 smtClean="0"/>
              <a:t>3(10/10)</a:t>
            </a:r>
            <a:endParaRPr lang="ko-KR" altLang="en-US" sz="10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369760" y="2753548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4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9891713" y="4154757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5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406187" y="4153259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6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pic>
        <p:nvPicPr>
          <p:cNvPr id="1026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152" y="1310946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03" y="1310946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229" y="271075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780" y="271075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623" y="4099575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174" y="4099575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028700" y="3365634"/>
            <a:ext cx="914400" cy="110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694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55" y="2935061"/>
            <a:ext cx="5640445" cy="39229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380" r="315" b="5916"/>
          <a:stretch/>
        </p:blipFill>
        <p:spPr>
          <a:xfrm>
            <a:off x="6276315" y="-14209"/>
            <a:ext cx="6761376" cy="4901513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860757" y="45481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375231" y="45481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860757" y="185115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75231" y="1847789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891713" y="3247500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406187" y="3247500"/>
            <a:ext cx="1483518" cy="123825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79406" y="1479684"/>
            <a:ext cx="2788443" cy="1777866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컬렉션 화면</a:t>
            </a:r>
            <a:endParaRPr lang="ko-KR" altLang="en-US" sz="11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74606" y="536709"/>
            <a:ext cx="3331369" cy="825366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컬렉션 </a:t>
            </a:r>
            <a:r>
              <a:rPr lang="ko-KR" altLang="en-US" sz="1100" dirty="0" err="1" smtClean="0"/>
              <a:t>설명란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84207" y="3365634"/>
            <a:ext cx="2255044" cy="377691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모든 보상 바구니 보기</a:t>
            </a:r>
            <a:endParaRPr lang="ko-KR" altLang="en-US" sz="1100"/>
          </a:p>
        </p:txBody>
      </p:sp>
      <p:sp>
        <p:nvSpPr>
          <p:cNvPr id="48" name="TextBox 47"/>
          <p:cNvSpPr txBox="1"/>
          <p:nvPr/>
        </p:nvSpPr>
        <p:spPr>
          <a:xfrm>
            <a:off x="7714047" y="-94950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모둠</a:t>
            </a:r>
            <a:r>
              <a:rPr lang="ko-KR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보상 바구니 컬렉션</a:t>
            </a:r>
            <a:endParaRPr lang="ko-KR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60757" y="1362074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 smtClean="0"/>
              <a:t>1(10/10)</a:t>
            </a:r>
            <a:endParaRPr lang="ko-KR" altLang="en-US" sz="10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75231" y="1360576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55286" y="2755046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 smtClean="0"/>
              <a:t>3(10/10)</a:t>
            </a:r>
            <a:endParaRPr lang="ko-KR" altLang="en-US" sz="10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369760" y="2753548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4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9891713" y="4154757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5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406187" y="4153259"/>
            <a:ext cx="1483518" cy="330993"/>
          </a:xfrm>
          <a:prstGeom prst="roundRect">
            <a:avLst>
              <a:gd name="adj" fmla="val 304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컬렉션 </a:t>
            </a:r>
            <a:r>
              <a:rPr lang="en-US" altLang="ko-KR" sz="1000" dirty="0"/>
              <a:t>6</a:t>
            </a:r>
            <a:r>
              <a:rPr lang="en-US" altLang="ko-KR" sz="1000" dirty="0" smtClean="0"/>
              <a:t>(10/10)</a:t>
            </a:r>
            <a:endParaRPr lang="ko-KR" altLang="en-US" sz="1000"/>
          </a:p>
        </p:txBody>
      </p:sp>
      <p:pic>
        <p:nvPicPr>
          <p:cNvPr id="1026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152" y="1310946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03" y="1310946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229" y="271075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780" y="271075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623" y="4099575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174" y="4099575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585544" y="5251449"/>
            <a:ext cx="476250" cy="186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ko-KR" altLang="en-US" sz="1000" dirty="0"/>
          </a:p>
        </p:txBody>
      </p:sp>
      <p:pic>
        <p:nvPicPr>
          <p:cNvPr id="2050" name="Picture 2" descr="http://icons.iconarchive.com/icons/google/noto-emoji-food-drink/72/32426-cand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73" y="5257312"/>
            <a:ext cx="180592" cy="1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cons.iconarchive.com/icons/hopstarter/sleek-xp-basic/72/Help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9" y="5251449"/>
            <a:ext cx="319931" cy="3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4" t="87145" r="39129" b="7011"/>
          <a:stretch/>
        </p:blipFill>
        <p:spPr>
          <a:xfrm>
            <a:off x="2232730" y="5344676"/>
            <a:ext cx="942976" cy="2762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1784" cy="472645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70736" y="1114425"/>
            <a:ext cx="475514" cy="524108"/>
            <a:chOff x="1250950" y="768350"/>
            <a:chExt cx="685800" cy="755883"/>
          </a:xfrm>
        </p:grpSpPr>
        <p:sp>
          <p:nvSpPr>
            <p:cNvPr id="2" name="직사각형 1"/>
            <p:cNvSpPr/>
            <p:nvPr/>
          </p:nvSpPr>
          <p:spPr>
            <a:xfrm>
              <a:off x="1285875" y="1118493"/>
              <a:ext cx="419100" cy="4057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http://icons.iconarchive.com/icons/hopstarter/sleek-xp-basic/72/Ok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50" y="7683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1974056" y="4468880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900613" y="4068541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3724275" y="4068541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9604" y="4068541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5" name="타원 4"/>
          <p:cNvSpPr/>
          <p:nvPr/>
        </p:nvSpPr>
        <p:spPr>
          <a:xfrm>
            <a:off x="3021806" y="4233863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926557" y="716756"/>
            <a:ext cx="1603441" cy="170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smtClean="0"/>
              <a:t>컬렉션 보상 </a:t>
            </a:r>
            <a:r>
              <a:rPr lang="en-US" altLang="ko-KR" sz="900" dirty="0" smtClean="0"/>
              <a:t>( 20</a:t>
            </a:r>
            <a:r>
              <a:rPr lang="ko-KR" altLang="en-US" sz="900" smtClean="0"/>
              <a:t>일 남음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7751" y="953385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럭키 박스 및 홈가든 경험치 </a:t>
            </a:r>
            <a:r>
              <a:rPr lang="en-US" altLang="ko-KR" sz="600" dirty="0" smtClean="0">
                <a:solidFill>
                  <a:schemeClr val="bg1"/>
                </a:solidFill>
              </a:rPr>
              <a:t>4000</a:t>
            </a:r>
          </a:p>
          <a:p>
            <a:r>
              <a:rPr lang="ko-KR" altLang="en-US" sz="600" dirty="0" smtClean="0">
                <a:solidFill>
                  <a:schemeClr val="bg1"/>
                </a:solidFill>
              </a:rPr>
              <a:t>유니크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62356" y="3699545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862356" y="3702167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6/7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1028700" y="3286125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6493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5961784" cy="4726459"/>
            <a:chOff x="0" y="0"/>
            <a:chExt cx="5961784" cy="47264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61784" cy="472645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974056" y="4468880"/>
              <a:ext cx="914400" cy="24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000" dirty="0" smtClean="0"/>
                <a:t>씨앗 바구니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00613" y="4068541"/>
              <a:ext cx="981075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마법 걸기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ko-KR" altLang="en-US" sz="900" smtClean="0"/>
                <a:t>보상 </a:t>
              </a:r>
              <a:r>
                <a:rPr lang="ko-KR" altLang="en-US" sz="900" dirty="0" smtClean="0"/>
                <a:t>얻기</a:t>
              </a:r>
              <a:endParaRPr lang="ko-KR" altLang="en-US" sz="9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4275" y="4068541"/>
              <a:ext cx="1145382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유니크 마법 걸기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ko-KR" altLang="en-US" sz="900" smtClean="0"/>
                <a:t>보상 얻기</a:t>
              </a:r>
              <a:endParaRPr lang="en-US" altLang="ko-KR" sz="9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04" y="4068541"/>
              <a:ext cx="976781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일반 보상 얻기</a:t>
              </a:r>
              <a:endParaRPr lang="ko-KR" altLang="en-US" sz="9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021806" y="4233863"/>
              <a:ext cx="57150" cy="571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26557" y="716756"/>
              <a:ext cx="1603441" cy="1707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smtClean="0"/>
                <a:t>컬렉션 보상 </a:t>
              </a:r>
              <a:r>
                <a:rPr lang="en-US" altLang="ko-KR" sz="900" dirty="0" smtClean="0"/>
                <a:t>( 20</a:t>
              </a:r>
              <a:r>
                <a:rPr lang="ko-KR" altLang="en-US" sz="900" smtClean="0"/>
                <a:t>일 남음</a:t>
              </a:r>
              <a:r>
                <a:rPr lang="en-US" altLang="ko-KR" sz="900" dirty="0" smtClean="0"/>
                <a:t>)</a:t>
              </a:r>
            </a:p>
          </p:txBody>
        </p:sp>
      </p:grpSp>
      <p:pic>
        <p:nvPicPr>
          <p:cNvPr id="3074" name="Picture 2" descr="ë³´ë¬¼ìì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5226" l="16716" r="84555">
                        <a14:foregroundMark x1="27370" y1="31613" x2="17693" y2="57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04" r="15222"/>
          <a:stretch/>
        </p:blipFill>
        <p:spPr bwMode="auto">
          <a:xfrm>
            <a:off x="1581665" y="1082462"/>
            <a:ext cx="2594919" cy="2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7751" y="953385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럭키 박스 및 홈가든 경험치 </a:t>
            </a:r>
            <a:r>
              <a:rPr lang="en-US" altLang="ko-KR" sz="600" dirty="0" smtClean="0">
                <a:solidFill>
                  <a:schemeClr val="bg1"/>
                </a:solidFill>
              </a:rPr>
              <a:t>4000</a:t>
            </a:r>
          </a:p>
          <a:p>
            <a:r>
              <a:rPr lang="ko-KR" altLang="en-US" sz="600" dirty="0" smtClean="0">
                <a:solidFill>
                  <a:schemeClr val="bg1"/>
                </a:solidFill>
              </a:rPr>
              <a:t>유니크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0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작물 바구니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작물 바구니</dc:title>
  <dc:creator>안명선</dc:creator>
  <cp:lastModifiedBy>안명선</cp:lastModifiedBy>
  <cp:revision>39</cp:revision>
  <dcterms:created xsi:type="dcterms:W3CDTF">2018-12-10T02:14:10Z</dcterms:created>
  <dcterms:modified xsi:type="dcterms:W3CDTF">2018-12-11T03:59:54Z</dcterms:modified>
</cp:coreProperties>
</file>