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3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2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5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8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4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8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4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0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9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5A6E-EE51-4C97-BFE0-5B8A2939229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8761-53D2-4F8D-A55C-56C14B0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씨앗 컬렉션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05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6615768" y="1262118"/>
            <a:ext cx="4596142" cy="3813221"/>
            <a:chOff x="6615768" y="1262118"/>
            <a:chExt cx="4596142" cy="3813221"/>
          </a:xfrm>
        </p:grpSpPr>
        <p:sp>
          <p:nvSpPr>
            <p:cNvPr id="11" name="TextBox 10"/>
            <p:cNvSpPr txBox="1"/>
            <p:nvPr/>
          </p:nvSpPr>
          <p:spPr>
            <a:xfrm>
              <a:off x="8962250" y="126211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바구니 모음</a:t>
              </a:r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009168" y="1631450"/>
              <a:ext cx="3202742" cy="22468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8173926" y="1765361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 smtClean="0"/>
                <a:t>A</a:t>
              </a:r>
            </a:p>
            <a:p>
              <a:pPr algn="ctr"/>
              <a:r>
                <a:rPr lang="ko-KR" altLang="en-US" sz="1000" dirty="0" smtClean="0"/>
                <a:t>분해 모음</a:t>
              </a:r>
              <a:endParaRPr lang="en-US" altLang="ko-KR" sz="1000" dirty="0" smtClean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9150110" y="1765361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 smtClean="0"/>
                <a:t>B</a:t>
              </a:r>
            </a:p>
            <a:p>
              <a:pPr algn="ctr"/>
              <a:r>
                <a:rPr lang="ko-KR" altLang="en-US" sz="1000" dirty="0" smtClean="0"/>
                <a:t>분해 모음</a:t>
              </a:r>
              <a:endParaRPr lang="en-US" altLang="ko-KR" sz="1000" dirty="0" smtClean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11894" y="2807243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/>
                <a:t>C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분해 모음</a:t>
              </a:r>
              <a:endParaRPr lang="en-US" altLang="ko-KR" sz="1000" dirty="0" smtClean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0188078" y="2807243"/>
              <a:ext cx="9144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/>
                <a:t>D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분해 모음</a:t>
              </a:r>
              <a:endParaRPr lang="en-US" altLang="ko-KR" sz="1000" dirty="0" smtClean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15768" y="4160939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작물 </a:t>
              </a:r>
              <a:r>
                <a:rPr lang="en-US" altLang="ko-KR" sz="1000" dirty="0" smtClean="0"/>
                <a:t>A</a:t>
              </a:r>
              <a:endParaRPr lang="ko-KR" altLang="en-US" sz="1000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89009" y="4160939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작물 </a:t>
              </a:r>
              <a:r>
                <a:rPr lang="en-US" altLang="ko-KR" sz="1000" dirty="0" smtClean="0"/>
                <a:t>B</a:t>
              </a:r>
              <a:endParaRPr lang="ko-KR" altLang="en-US" sz="100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962250" y="416093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작물 </a:t>
              </a:r>
              <a:r>
                <a:rPr lang="en-US" altLang="ko-KR" sz="1000" dirty="0" smtClean="0"/>
                <a:t>C</a:t>
              </a:r>
              <a:endParaRPr lang="ko-KR" altLang="en-US" sz="1000"/>
            </a:p>
          </p:txBody>
        </p:sp>
        <p:cxnSp>
          <p:nvCxnSpPr>
            <p:cNvPr id="81" name="직선 화살표 연결선 80"/>
            <p:cNvCxnSpPr>
              <a:stCxn id="78" idx="0"/>
              <a:endCxn id="74" idx="4"/>
            </p:cNvCxnSpPr>
            <p:nvPr/>
          </p:nvCxnSpPr>
          <p:spPr>
            <a:xfrm flipV="1">
              <a:off x="9419450" y="3721643"/>
              <a:ext cx="249644" cy="43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7" idx="0"/>
              <a:endCxn id="73" idx="3"/>
            </p:cNvCxnSpPr>
            <p:nvPr/>
          </p:nvCxnSpPr>
          <p:spPr>
            <a:xfrm flipV="1">
              <a:off x="8246209" y="2545850"/>
              <a:ext cx="1037812" cy="161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6" idx="0"/>
              <a:endCxn id="72" idx="3"/>
            </p:cNvCxnSpPr>
            <p:nvPr/>
          </p:nvCxnSpPr>
          <p:spPr>
            <a:xfrm flipV="1">
              <a:off x="7072968" y="2545850"/>
              <a:ext cx="1234869" cy="161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301251" y="3430355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55728" y="3798373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334523" y="3857870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97290" y="189096"/>
            <a:ext cx="5586842" cy="4812654"/>
            <a:chOff x="397290" y="189096"/>
            <a:chExt cx="5586842" cy="4812654"/>
          </a:xfrm>
        </p:grpSpPr>
        <p:sp>
          <p:nvSpPr>
            <p:cNvPr id="39" name="타원 38"/>
            <p:cNvSpPr/>
            <p:nvPr/>
          </p:nvSpPr>
          <p:spPr>
            <a:xfrm>
              <a:off x="397290" y="817934"/>
              <a:ext cx="755703" cy="5677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  <a:endParaRPr lang="ko-KR" altLang="en-US" sz="1000" b="1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717728" y="892786"/>
              <a:ext cx="1963999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헬퍼를</a:t>
              </a:r>
              <a:r>
                <a:rPr lang="ko-KR" altLang="en-US" b="1" dirty="0" smtClean="0"/>
                <a:t> 통한 분해</a:t>
              </a:r>
              <a:endParaRPr lang="ko-KR" altLang="en-US" b="1" dirty="0"/>
            </a:p>
          </p:txBody>
        </p:sp>
        <p:cxnSp>
          <p:nvCxnSpPr>
            <p:cNvPr id="4" name="직선 화살표 연결선 3"/>
            <p:cNvCxnSpPr>
              <a:stCxn id="39" idx="6"/>
              <a:endCxn id="2" idx="1"/>
            </p:cNvCxnSpPr>
            <p:nvPr/>
          </p:nvCxnSpPr>
          <p:spPr>
            <a:xfrm flipV="1">
              <a:off x="1152993" y="1077452"/>
              <a:ext cx="564735" cy="24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397290" y="225796"/>
              <a:ext cx="755703" cy="5677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B</a:t>
              </a:r>
            </a:p>
          </p:txBody>
        </p:sp>
        <p:sp>
          <p:nvSpPr>
            <p:cNvPr id="54" name="타원 53"/>
            <p:cNvSpPr/>
            <p:nvPr/>
          </p:nvSpPr>
          <p:spPr>
            <a:xfrm>
              <a:off x="397290" y="1410072"/>
              <a:ext cx="755703" cy="5677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/>
                <a:t>씨앗 </a:t>
              </a:r>
              <a:r>
                <a:rPr lang="en-US" altLang="ko-KR" sz="1000" b="1" dirty="0" smtClean="0"/>
                <a:t>C</a:t>
              </a:r>
            </a:p>
          </p:txBody>
        </p:sp>
        <p:cxnSp>
          <p:nvCxnSpPr>
            <p:cNvPr id="55" name="직선 화살표 연결선 54"/>
            <p:cNvCxnSpPr>
              <a:stCxn id="54" idx="6"/>
              <a:endCxn id="2" idx="1"/>
            </p:cNvCxnSpPr>
            <p:nvPr/>
          </p:nvCxnSpPr>
          <p:spPr>
            <a:xfrm flipV="1">
              <a:off x="1152993" y="1077452"/>
              <a:ext cx="564735" cy="616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1" idx="6"/>
              <a:endCxn id="2" idx="1"/>
            </p:cNvCxnSpPr>
            <p:nvPr/>
          </p:nvCxnSpPr>
          <p:spPr>
            <a:xfrm>
              <a:off x="1152993" y="509682"/>
              <a:ext cx="564735" cy="567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107744" y="781234"/>
              <a:ext cx="1337467" cy="5161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</a:p>
            <a:p>
              <a:pPr algn="ctr"/>
              <a:r>
                <a:rPr lang="ko-KR" altLang="en-US" sz="1000" b="1" dirty="0" smtClean="0"/>
                <a:t>분해 아이템</a:t>
              </a:r>
              <a:endParaRPr lang="ko-KR" altLang="en-US" sz="1000" b="1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4107744" y="189096"/>
              <a:ext cx="1337467" cy="51615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B</a:t>
              </a:r>
            </a:p>
            <a:p>
              <a:pPr algn="ctr"/>
              <a:r>
                <a:rPr lang="ko-KR" altLang="en-US" sz="1000" b="1" dirty="0" smtClean="0"/>
                <a:t>분해 아이템</a:t>
              </a:r>
              <a:endParaRPr lang="en-US" altLang="ko-KR" sz="1000" b="1" dirty="0" smtClean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4107744" y="1373372"/>
              <a:ext cx="1337467" cy="51615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C</a:t>
              </a:r>
            </a:p>
            <a:p>
              <a:pPr algn="ctr"/>
              <a:r>
                <a:rPr lang="ko-KR" altLang="en-US" sz="1000" b="1" dirty="0" smtClean="0"/>
                <a:t>분해 아이템</a:t>
              </a:r>
              <a:endParaRPr lang="en-US" altLang="ko-KR" sz="1000" b="1" dirty="0" smtClean="0"/>
            </a:p>
          </p:txBody>
        </p:sp>
        <p:cxnSp>
          <p:nvCxnSpPr>
            <p:cNvPr id="62" name="직선 화살표 연결선 61"/>
            <p:cNvCxnSpPr>
              <a:stCxn id="2" idx="3"/>
              <a:endCxn id="60" idx="2"/>
            </p:cNvCxnSpPr>
            <p:nvPr/>
          </p:nvCxnSpPr>
          <p:spPr>
            <a:xfrm flipV="1">
              <a:off x="3681727" y="447174"/>
              <a:ext cx="426017" cy="630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2" idx="3"/>
              <a:endCxn id="58" idx="2"/>
            </p:cNvCxnSpPr>
            <p:nvPr/>
          </p:nvCxnSpPr>
          <p:spPr>
            <a:xfrm flipV="1">
              <a:off x="3681727" y="1039312"/>
              <a:ext cx="426017" cy="3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2" idx="3"/>
              <a:endCxn id="61" idx="2"/>
            </p:cNvCxnSpPr>
            <p:nvPr/>
          </p:nvCxnSpPr>
          <p:spPr>
            <a:xfrm>
              <a:off x="3681727" y="1077452"/>
              <a:ext cx="426017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1378339" y="2754883"/>
              <a:ext cx="3202742" cy="22468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9" name="타원 78"/>
            <p:cNvSpPr/>
            <p:nvPr/>
          </p:nvSpPr>
          <p:spPr>
            <a:xfrm>
              <a:off x="1543097" y="2888794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2519281" y="2888794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B</a:t>
              </a:r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2581065" y="39306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/>
                <a:t>C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89" name="타원 88"/>
            <p:cNvSpPr/>
            <p:nvPr/>
          </p:nvSpPr>
          <p:spPr>
            <a:xfrm>
              <a:off x="3557249" y="3930676"/>
              <a:ext cx="9144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/>
                <a:t>D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16555" y="240991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씨앗 컬렉션</a:t>
              </a:r>
              <a:endParaRPr lang="ko-KR" altLang="en-US" b="1" dirty="0"/>
            </a:p>
          </p:txBody>
        </p:sp>
        <p:cxnSp>
          <p:nvCxnSpPr>
            <p:cNvPr id="26" name="꺾인 연결선 25"/>
            <p:cNvCxnSpPr>
              <a:stCxn id="60" idx="6"/>
              <a:endCxn id="80" idx="6"/>
            </p:cNvCxnSpPr>
            <p:nvPr/>
          </p:nvCxnSpPr>
          <p:spPr>
            <a:xfrm flipH="1">
              <a:off x="3433681" y="447174"/>
              <a:ext cx="2011530" cy="2898820"/>
            </a:xfrm>
            <a:prstGeom prst="bentConnector3">
              <a:avLst>
                <a:gd name="adj1" fmla="val -113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꺾인 연결선 93"/>
            <p:cNvCxnSpPr>
              <a:stCxn id="58" idx="6"/>
              <a:endCxn id="79" idx="7"/>
            </p:cNvCxnSpPr>
            <p:nvPr/>
          </p:nvCxnSpPr>
          <p:spPr>
            <a:xfrm flipH="1">
              <a:off x="2323586" y="1039312"/>
              <a:ext cx="3121625" cy="1983393"/>
            </a:xfrm>
            <a:prstGeom prst="bentConnector4">
              <a:avLst>
                <a:gd name="adj1" fmla="val -7323"/>
                <a:gd name="adj2" fmla="val 900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꺾인 연결선 94"/>
            <p:cNvCxnSpPr>
              <a:stCxn id="61" idx="6"/>
              <a:endCxn id="87" idx="7"/>
            </p:cNvCxnSpPr>
            <p:nvPr/>
          </p:nvCxnSpPr>
          <p:spPr>
            <a:xfrm flipH="1">
              <a:off x="3361554" y="1631450"/>
              <a:ext cx="2083657" cy="2433137"/>
            </a:xfrm>
            <a:prstGeom prst="bentConnector4">
              <a:avLst>
                <a:gd name="adj1" fmla="val -10971"/>
                <a:gd name="adj2" fmla="val 884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517338" y="2249836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등록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7375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97290" y="225796"/>
            <a:ext cx="5229153" cy="2714607"/>
            <a:chOff x="397290" y="225796"/>
            <a:chExt cx="5229153" cy="2714607"/>
          </a:xfrm>
        </p:grpSpPr>
        <p:sp>
          <p:nvSpPr>
            <p:cNvPr id="39" name="타원 38"/>
            <p:cNvSpPr/>
            <p:nvPr/>
          </p:nvSpPr>
          <p:spPr>
            <a:xfrm>
              <a:off x="397290" y="817934"/>
              <a:ext cx="755703" cy="5677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  <a:endParaRPr lang="ko-KR" altLang="en-US" sz="1000" b="1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67046" y="892786"/>
              <a:ext cx="2204451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씨앗 컬렉션 북에 나온 작물 씨앗을</a:t>
              </a:r>
              <a:r>
                <a:rPr lang="en-US" altLang="ko-KR" sz="1000" b="1" dirty="0" smtClean="0"/>
                <a:t/>
              </a:r>
              <a:br>
                <a:rPr lang="en-US" altLang="ko-KR" sz="1000" b="1" dirty="0" smtClean="0"/>
              </a:br>
              <a:r>
                <a:rPr lang="ko-KR" altLang="en-US" sz="1000" b="1" smtClean="0"/>
                <a:t>한꺼번에 </a:t>
              </a:r>
              <a:r>
                <a:rPr lang="ko-KR" altLang="en-US" sz="1000" b="1" dirty="0" smtClean="0"/>
                <a:t>분해</a:t>
              </a:r>
              <a:endParaRPr lang="ko-KR" altLang="en-US" sz="1000" b="1" dirty="0"/>
            </a:p>
          </p:txBody>
        </p:sp>
        <p:cxnSp>
          <p:nvCxnSpPr>
            <p:cNvPr id="4" name="직선 화살표 연결선 3"/>
            <p:cNvCxnSpPr>
              <a:stCxn id="39" idx="6"/>
              <a:endCxn id="2" idx="1"/>
            </p:cNvCxnSpPr>
            <p:nvPr/>
          </p:nvCxnSpPr>
          <p:spPr>
            <a:xfrm flipV="1">
              <a:off x="1152993" y="1092841"/>
              <a:ext cx="414053" cy="8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397290" y="225796"/>
              <a:ext cx="755703" cy="5677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B</a:t>
              </a:r>
            </a:p>
          </p:txBody>
        </p:sp>
        <p:sp>
          <p:nvSpPr>
            <p:cNvPr id="54" name="타원 53"/>
            <p:cNvSpPr/>
            <p:nvPr/>
          </p:nvSpPr>
          <p:spPr>
            <a:xfrm>
              <a:off x="397290" y="1410072"/>
              <a:ext cx="755703" cy="5677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/>
                <a:t>씨앗 </a:t>
              </a:r>
              <a:r>
                <a:rPr lang="en-US" altLang="ko-KR" sz="1000" b="1" dirty="0" smtClean="0"/>
                <a:t>C</a:t>
              </a:r>
            </a:p>
          </p:txBody>
        </p:sp>
        <p:cxnSp>
          <p:nvCxnSpPr>
            <p:cNvPr id="55" name="직선 화살표 연결선 54"/>
            <p:cNvCxnSpPr>
              <a:stCxn id="54" idx="6"/>
              <a:endCxn id="2" idx="1"/>
            </p:cNvCxnSpPr>
            <p:nvPr/>
          </p:nvCxnSpPr>
          <p:spPr>
            <a:xfrm flipV="1">
              <a:off x="1152993" y="1092841"/>
              <a:ext cx="414053" cy="60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1" idx="6"/>
              <a:endCxn id="2" idx="1"/>
            </p:cNvCxnSpPr>
            <p:nvPr/>
          </p:nvCxnSpPr>
          <p:spPr>
            <a:xfrm>
              <a:off x="1152993" y="509682"/>
              <a:ext cx="414053" cy="583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107744" y="1168816"/>
              <a:ext cx="1518699" cy="5161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컬렉션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완성 보상 획득</a:t>
              </a:r>
              <a:endParaRPr lang="ko-KR" altLang="en-US" sz="1000" b="1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4107744" y="494300"/>
              <a:ext cx="1518699" cy="51615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A, B, C</a:t>
              </a:r>
            </a:p>
            <a:p>
              <a:pPr algn="ctr"/>
              <a:r>
                <a:rPr lang="ko-KR" altLang="en-US" sz="1000" b="1" dirty="0" smtClean="0"/>
                <a:t>분해 보상 획득</a:t>
              </a:r>
              <a:endParaRPr lang="en-US" altLang="ko-KR" sz="1000" b="1" dirty="0" smtClean="0"/>
            </a:p>
          </p:txBody>
        </p:sp>
        <p:cxnSp>
          <p:nvCxnSpPr>
            <p:cNvPr id="62" name="직선 화살표 연결선 61"/>
            <p:cNvCxnSpPr>
              <a:stCxn id="2" idx="3"/>
              <a:endCxn id="60" idx="2"/>
            </p:cNvCxnSpPr>
            <p:nvPr/>
          </p:nvCxnSpPr>
          <p:spPr>
            <a:xfrm flipV="1">
              <a:off x="3771497" y="752378"/>
              <a:ext cx="336247" cy="340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2" idx="3"/>
              <a:endCxn id="58" idx="2"/>
            </p:cNvCxnSpPr>
            <p:nvPr/>
          </p:nvCxnSpPr>
          <p:spPr>
            <a:xfrm>
              <a:off x="3771497" y="1092841"/>
              <a:ext cx="336247" cy="33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1378339" y="2176211"/>
              <a:ext cx="3202742" cy="764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9" name="타원 78"/>
            <p:cNvSpPr/>
            <p:nvPr/>
          </p:nvSpPr>
          <p:spPr>
            <a:xfrm>
              <a:off x="1543097" y="2310121"/>
              <a:ext cx="914400" cy="47807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</a:p>
          </p:txBody>
        </p:sp>
        <p:sp>
          <p:nvSpPr>
            <p:cNvPr id="80" name="타원 79"/>
            <p:cNvSpPr/>
            <p:nvPr/>
          </p:nvSpPr>
          <p:spPr>
            <a:xfrm>
              <a:off x="2519281" y="2310121"/>
              <a:ext cx="914400" cy="47807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/>
                <a:t>씨앗 </a:t>
              </a:r>
              <a:r>
                <a:rPr lang="en-US" altLang="ko-KR" sz="1000" b="1" dirty="0" smtClean="0"/>
                <a:t>B</a:t>
              </a:r>
            </a:p>
          </p:txBody>
        </p:sp>
        <p:sp>
          <p:nvSpPr>
            <p:cNvPr id="87" name="타원 86"/>
            <p:cNvSpPr/>
            <p:nvPr/>
          </p:nvSpPr>
          <p:spPr>
            <a:xfrm>
              <a:off x="3557249" y="2265121"/>
              <a:ext cx="914400" cy="47807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/>
                <a:t>씨앗 </a:t>
              </a:r>
              <a:r>
                <a:rPr lang="en-US" altLang="ko-KR" sz="1000" b="1" dirty="0" smtClean="0"/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16555" y="183124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씨앗 컬렉션</a:t>
              </a:r>
              <a:endParaRPr lang="ko-KR" altLang="en-US" b="1" dirty="0"/>
            </a:p>
          </p:txBody>
        </p:sp>
        <p:cxnSp>
          <p:nvCxnSpPr>
            <p:cNvPr id="7" name="직선 화살표 연결선 6"/>
            <p:cNvCxnSpPr>
              <a:stCxn id="90" idx="0"/>
            </p:cNvCxnSpPr>
            <p:nvPr/>
          </p:nvCxnSpPr>
          <p:spPr>
            <a:xfrm flipV="1">
              <a:off x="2026846" y="1120346"/>
              <a:ext cx="30838" cy="710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덧셈 기호 20"/>
            <p:cNvSpPr/>
            <p:nvPr/>
          </p:nvSpPr>
          <p:spPr>
            <a:xfrm>
              <a:off x="4668913" y="873210"/>
              <a:ext cx="420129" cy="420129"/>
            </a:xfrm>
            <a:prstGeom prst="mathPlus">
              <a:avLst>
                <a:gd name="adj1" fmla="val 7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-525684" y="3034779"/>
            <a:ext cx="5229153" cy="3133663"/>
            <a:chOff x="397290" y="225796"/>
            <a:chExt cx="5229153" cy="3133663"/>
          </a:xfrm>
        </p:grpSpPr>
        <p:sp>
          <p:nvSpPr>
            <p:cNvPr id="67" name="타원 66"/>
            <p:cNvSpPr/>
            <p:nvPr/>
          </p:nvSpPr>
          <p:spPr>
            <a:xfrm>
              <a:off x="397290" y="817934"/>
              <a:ext cx="755703" cy="5677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  <a:endParaRPr lang="ko-KR" altLang="en-US" sz="1000" b="1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67046" y="892786"/>
              <a:ext cx="2204451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씨앗 컬렉션 북에 나온 작물 씨앗을</a:t>
              </a:r>
              <a:r>
                <a:rPr lang="en-US" altLang="ko-KR" sz="1000" b="1" dirty="0" smtClean="0"/>
                <a:t/>
              </a:r>
              <a:br>
                <a:rPr lang="en-US" altLang="ko-KR" sz="1000" b="1" dirty="0" smtClean="0"/>
              </a:br>
              <a:r>
                <a:rPr lang="ko-KR" altLang="en-US" sz="1000" b="1" smtClean="0"/>
                <a:t>한꺼번에 </a:t>
              </a:r>
              <a:r>
                <a:rPr lang="ko-KR" altLang="en-US" sz="1000" b="1" dirty="0" smtClean="0"/>
                <a:t>분해</a:t>
              </a:r>
              <a:endParaRPr lang="ko-KR" altLang="en-US" sz="1000" b="1" dirty="0"/>
            </a:p>
          </p:txBody>
        </p:sp>
        <p:cxnSp>
          <p:nvCxnSpPr>
            <p:cNvPr id="69" name="직선 화살표 연결선 68"/>
            <p:cNvCxnSpPr>
              <a:stCxn id="67" idx="6"/>
              <a:endCxn id="68" idx="1"/>
            </p:cNvCxnSpPr>
            <p:nvPr/>
          </p:nvCxnSpPr>
          <p:spPr>
            <a:xfrm flipV="1">
              <a:off x="1152993" y="1092841"/>
              <a:ext cx="414053" cy="8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97290" y="225796"/>
              <a:ext cx="755703" cy="5677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B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397290" y="1410072"/>
              <a:ext cx="755703" cy="5677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/>
                <a:t>씨앗 </a:t>
              </a:r>
              <a:r>
                <a:rPr lang="en-US" altLang="ko-KR" sz="1000" b="1" dirty="0" smtClean="0"/>
                <a:t>C</a:t>
              </a:r>
            </a:p>
          </p:txBody>
        </p:sp>
        <p:cxnSp>
          <p:nvCxnSpPr>
            <p:cNvPr id="92" name="직선 화살표 연결선 91"/>
            <p:cNvCxnSpPr>
              <a:stCxn id="91" idx="6"/>
              <a:endCxn id="68" idx="1"/>
            </p:cNvCxnSpPr>
            <p:nvPr/>
          </p:nvCxnSpPr>
          <p:spPr>
            <a:xfrm flipV="1">
              <a:off x="1152993" y="1092841"/>
              <a:ext cx="414053" cy="60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70" idx="6"/>
              <a:endCxn id="68" idx="1"/>
            </p:cNvCxnSpPr>
            <p:nvPr/>
          </p:nvCxnSpPr>
          <p:spPr>
            <a:xfrm>
              <a:off x="1152993" y="509682"/>
              <a:ext cx="414053" cy="583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107744" y="1168816"/>
              <a:ext cx="1518699" cy="5161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컬렉션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완성 보상 획득</a:t>
              </a:r>
              <a:endParaRPr lang="ko-KR" altLang="en-US" sz="1000" b="1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4107744" y="494300"/>
              <a:ext cx="1518699" cy="51615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A, B, C</a:t>
              </a:r>
            </a:p>
            <a:p>
              <a:pPr algn="ctr"/>
              <a:r>
                <a:rPr lang="ko-KR" altLang="en-US" sz="1000" b="1" dirty="0" smtClean="0"/>
                <a:t>분해 보상 획득</a:t>
              </a:r>
              <a:endParaRPr lang="en-US" altLang="ko-KR" sz="1000" b="1" dirty="0" smtClean="0"/>
            </a:p>
          </p:txBody>
        </p:sp>
        <p:cxnSp>
          <p:nvCxnSpPr>
            <p:cNvPr id="99" name="직선 화살표 연결선 98"/>
            <p:cNvCxnSpPr>
              <a:stCxn id="68" idx="3"/>
              <a:endCxn id="98" idx="2"/>
            </p:cNvCxnSpPr>
            <p:nvPr/>
          </p:nvCxnSpPr>
          <p:spPr>
            <a:xfrm flipV="1">
              <a:off x="3771497" y="752378"/>
              <a:ext cx="336247" cy="340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68" idx="3"/>
              <a:endCxn id="97" idx="2"/>
            </p:cNvCxnSpPr>
            <p:nvPr/>
          </p:nvCxnSpPr>
          <p:spPr>
            <a:xfrm>
              <a:off x="3771497" y="1092841"/>
              <a:ext cx="336247" cy="33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1378339" y="2176210"/>
              <a:ext cx="3202742" cy="1183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543097" y="2310121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2519281" y="2310121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B</a:t>
              </a:r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557249" y="2265121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/>
                <a:t>C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16555" y="183124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씨앗 컬렉션</a:t>
              </a:r>
              <a:endParaRPr lang="ko-KR" altLang="en-US" b="1" dirty="0"/>
            </a:p>
          </p:txBody>
        </p:sp>
        <p:cxnSp>
          <p:nvCxnSpPr>
            <p:cNvPr id="106" name="직선 화살표 연결선 105"/>
            <p:cNvCxnSpPr>
              <a:stCxn id="105" idx="0"/>
            </p:cNvCxnSpPr>
            <p:nvPr/>
          </p:nvCxnSpPr>
          <p:spPr>
            <a:xfrm flipV="1">
              <a:off x="2026846" y="1120346"/>
              <a:ext cx="30838" cy="710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덧셈 기호 106"/>
            <p:cNvSpPr/>
            <p:nvPr/>
          </p:nvSpPr>
          <p:spPr>
            <a:xfrm>
              <a:off x="4668913" y="873210"/>
              <a:ext cx="420129" cy="420129"/>
            </a:xfrm>
            <a:prstGeom prst="mathPlus">
              <a:avLst>
                <a:gd name="adj1" fmla="val 7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158620" y="1566174"/>
            <a:ext cx="6699097" cy="2457840"/>
            <a:chOff x="5158620" y="1566174"/>
            <a:chExt cx="6699097" cy="2457840"/>
          </a:xfrm>
        </p:grpSpPr>
        <p:grpSp>
          <p:nvGrpSpPr>
            <p:cNvPr id="27" name="그룹 26"/>
            <p:cNvGrpSpPr/>
            <p:nvPr/>
          </p:nvGrpSpPr>
          <p:grpSpPr>
            <a:xfrm>
              <a:off x="5158620" y="1566174"/>
              <a:ext cx="6699097" cy="2057731"/>
              <a:chOff x="5158620" y="1566174"/>
              <a:chExt cx="6699097" cy="205773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100764" y="1566174"/>
                <a:ext cx="219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씨앗 컬렉션 페이지</a:t>
                </a:r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54975" y="1935506"/>
                <a:ext cx="3202742" cy="1688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819733" y="206941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A</a:t>
                </a:r>
              </a:p>
              <a:p>
                <a:pPr algn="ctr"/>
                <a:r>
                  <a:rPr lang="en-US" altLang="ko-KR" sz="1000" dirty="0"/>
                  <a:t>2</a:t>
                </a:r>
                <a:r>
                  <a:rPr lang="ko-KR" altLang="en-US" sz="1000" smtClean="0"/>
                  <a:t>개</a:t>
                </a:r>
                <a:endParaRPr lang="en-US" altLang="ko-KR" sz="1000" dirty="0" smtClean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9795917" y="206941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B</a:t>
                </a:r>
              </a:p>
              <a:p>
                <a:pPr algn="ctr"/>
                <a:r>
                  <a:rPr lang="en-US" altLang="ko-KR" sz="1000" dirty="0"/>
                  <a:t>3</a:t>
                </a:r>
                <a:r>
                  <a:rPr lang="ko-KR" altLang="en-US" sz="1000" smtClean="0"/>
                  <a:t>개</a:t>
                </a:r>
                <a:endParaRPr lang="en-US" altLang="ko-KR" sz="1000" dirty="0" smtClean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782432" y="2069417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/>
                  <a:t>C</a:t>
                </a:r>
                <a:endParaRPr lang="en-US" altLang="ko-KR" sz="1000" dirty="0" smtClean="0"/>
              </a:p>
              <a:p>
                <a:pPr algn="ctr"/>
                <a:r>
                  <a:rPr lang="en-US" altLang="ko-KR" sz="1000" dirty="0"/>
                  <a:t>1</a:t>
                </a:r>
                <a:r>
                  <a:rPr lang="ko-KR" altLang="en-US" sz="1000" smtClean="0"/>
                  <a:t>개</a:t>
                </a:r>
                <a:endParaRPr lang="en-US" altLang="ko-KR" sz="1000" dirty="0" smtClean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842471" y="3180750"/>
                <a:ext cx="742511" cy="24622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smtClean="0"/>
                  <a:t>분해 하기</a:t>
                </a:r>
                <a:endParaRPr lang="ko-KR" altLang="en-US" sz="1000" b="1" dirty="0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158620" y="1935505"/>
                <a:ext cx="3202742" cy="1688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138397" y="15714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인벤토리</a:t>
                </a:r>
                <a:endParaRPr lang="ko-KR" altLang="en-US" dirty="0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256703" y="2014050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A</a:t>
                </a:r>
                <a:endParaRPr lang="ko-KR" altLang="en-US" sz="1000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7371593" y="2014050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B</a:t>
                </a:r>
                <a:endParaRPr lang="ko-KR" altLang="en-US" sz="1000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6314148" y="2014050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A</a:t>
                </a:r>
                <a:endParaRPr lang="ko-KR" altLang="en-US" sz="1000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5256703" y="2795267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B</a:t>
                </a:r>
                <a:endParaRPr lang="ko-KR" altLang="en-US" sz="1000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6314148" y="2764468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B</a:t>
                </a:r>
                <a:endParaRPr lang="ko-KR" altLang="en-US" sz="10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771348" y="3623904"/>
              <a:ext cx="4079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씨앗 컬렉션에서 요구하는 씨앗을 모두 가지고 있지 않을 경우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해당 씨앗 컬렉션 페이지의 분해 하기 버튼은 비활성화 상태가 된다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158620" y="4219055"/>
            <a:ext cx="6699097" cy="2765616"/>
            <a:chOff x="5158620" y="4219055"/>
            <a:chExt cx="6699097" cy="2765616"/>
          </a:xfrm>
        </p:grpSpPr>
        <p:grpSp>
          <p:nvGrpSpPr>
            <p:cNvPr id="36" name="그룹 35"/>
            <p:cNvGrpSpPr/>
            <p:nvPr/>
          </p:nvGrpSpPr>
          <p:grpSpPr>
            <a:xfrm>
              <a:off x="5158620" y="4219055"/>
              <a:ext cx="6699097" cy="2765616"/>
              <a:chOff x="5158620" y="4219055"/>
              <a:chExt cx="6699097" cy="2765616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5158620" y="4219055"/>
                <a:ext cx="6699097" cy="2057731"/>
                <a:chOff x="5158620" y="1566174"/>
                <a:chExt cx="6699097" cy="2057731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9100764" y="1566174"/>
                  <a:ext cx="2194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씨앗 컬렉션 페이지</a:t>
                  </a:r>
                  <a:endParaRPr lang="ko-KR" altLang="en-US" dirty="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8654975" y="1935506"/>
                  <a:ext cx="3202742" cy="16883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8819733" y="206941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A</a:t>
                  </a:r>
                </a:p>
                <a:p>
                  <a:pPr algn="ctr"/>
                  <a:r>
                    <a:rPr lang="en-US" altLang="ko-KR" sz="1000" dirty="0"/>
                    <a:t>2</a:t>
                  </a:r>
                  <a:r>
                    <a:rPr lang="ko-KR" altLang="en-US" sz="1000" smtClean="0"/>
                    <a:t>개</a:t>
                  </a:r>
                  <a:endParaRPr lang="en-US" altLang="ko-KR" sz="1000" dirty="0" smtClean="0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9795917" y="206941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B</a:t>
                  </a:r>
                </a:p>
                <a:p>
                  <a:pPr algn="ctr"/>
                  <a:r>
                    <a:rPr lang="en-US" altLang="ko-KR" sz="1000" dirty="0"/>
                    <a:t>3</a:t>
                  </a:r>
                  <a:r>
                    <a:rPr lang="ko-KR" altLang="en-US" sz="1000" smtClean="0"/>
                    <a:t>개</a:t>
                  </a:r>
                  <a:endParaRPr lang="en-US" altLang="ko-KR" sz="1000" dirty="0" smtClean="0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10782432" y="206941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/>
                    <a:t>C</a:t>
                  </a:r>
                  <a:endParaRPr lang="en-US" altLang="ko-KR" sz="1000" dirty="0" smtClean="0"/>
                </a:p>
                <a:p>
                  <a:pPr algn="ctr"/>
                  <a:r>
                    <a:rPr lang="en-US" altLang="ko-KR" sz="1000" dirty="0"/>
                    <a:t>1</a:t>
                  </a:r>
                  <a:r>
                    <a:rPr lang="ko-KR" altLang="en-US" sz="1000" smtClean="0"/>
                    <a:t>개</a:t>
                  </a:r>
                  <a:endParaRPr lang="en-US" altLang="ko-KR" sz="1000" dirty="0" smtClean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9842471" y="3180750"/>
                  <a:ext cx="742511" cy="24622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smtClean="0"/>
                    <a:t>분해 하기</a:t>
                  </a:r>
                  <a:endParaRPr lang="ko-KR" altLang="en-US" sz="1000" b="1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158620" y="1935505"/>
                  <a:ext cx="3202742" cy="16883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138397" y="15714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err="1" smtClean="0"/>
                    <a:t>인벤토리</a:t>
                  </a:r>
                  <a:endParaRPr lang="ko-KR" altLang="en-US" dirty="0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256703" y="2014050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A</a:t>
                  </a:r>
                  <a:endParaRPr lang="ko-KR" altLang="en-US" sz="1000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7371593" y="2014050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B</a:t>
                  </a:r>
                  <a:endParaRPr lang="ko-KR" altLang="en-US" sz="1000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6314148" y="2014050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A</a:t>
                  </a:r>
                  <a:endParaRPr lang="ko-KR" altLang="en-US" sz="1000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256703" y="2795267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B</a:t>
                  </a:r>
                  <a:endParaRPr lang="ko-KR" altLang="en-US" sz="1000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6314148" y="2764468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B</a:t>
                  </a:r>
                  <a:endParaRPr lang="ko-KR" altLang="en-US" sz="1000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6771348" y="6276785"/>
                <a:ext cx="39228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씨앗 컬렉션에서 요구하는 씨앗을 모두 가지고 있을 경우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해당 씨앗 컬렉션 페이지의 분해 하기 버튼은 활성화 상태가 되며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분해하기를 할 경우 </a:t>
                </a:r>
                <a:r>
                  <a:rPr lang="ko-KR" altLang="en-US" sz="1000" dirty="0" err="1" smtClean="0"/>
                  <a:t>헬퍼</a:t>
                </a:r>
                <a:r>
                  <a:rPr lang="ko-KR" altLang="en-US" sz="1000" dirty="0" smtClean="0"/>
                  <a:t> 없이도 분해가 되며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기존 분해 보상 </a:t>
                </a:r>
                <a:r>
                  <a:rPr lang="en-US" altLang="ko-KR" sz="1000" dirty="0" smtClean="0"/>
                  <a:t>+ </a:t>
                </a:r>
                <a:r>
                  <a:rPr lang="ko-KR" altLang="en-US" sz="1000" smtClean="0"/>
                  <a:t>씨앗 컬렉션 페이지 보상을 함께 받게 된다</a:t>
                </a:r>
                <a:r>
                  <a:rPr lang="en-US" altLang="ko-KR" sz="1000" dirty="0" smtClean="0"/>
                  <a:t>.</a:t>
                </a:r>
                <a:endParaRPr lang="ko-KR" altLang="en-US" sz="1000"/>
              </a:p>
            </p:txBody>
          </p:sp>
        </p:grpSp>
        <p:sp>
          <p:nvSpPr>
            <p:cNvPr id="129" name="타원 128"/>
            <p:cNvSpPr/>
            <p:nvPr/>
          </p:nvSpPr>
          <p:spPr>
            <a:xfrm>
              <a:off x="7371593" y="5447004"/>
              <a:ext cx="914400" cy="6625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 smtClean="0"/>
                <a:t>C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66282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97290" y="225796"/>
            <a:ext cx="5229153" cy="2714607"/>
            <a:chOff x="397290" y="225796"/>
            <a:chExt cx="5229153" cy="2714607"/>
          </a:xfrm>
        </p:grpSpPr>
        <p:sp>
          <p:nvSpPr>
            <p:cNvPr id="39" name="타원 38"/>
            <p:cNvSpPr/>
            <p:nvPr/>
          </p:nvSpPr>
          <p:spPr>
            <a:xfrm>
              <a:off x="397290" y="817934"/>
              <a:ext cx="755703" cy="5677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  <a:endParaRPr lang="ko-KR" altLang="en-US" sz="1000" b="1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67046" y="892786"/>
              <a:ext cx="2204451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씨앗 컬렉션 북에 나온 작물 씨앗을</a:t>
              </a:r>
              <a:r>
                <a:rPr lang="en-US" altLang="ko-KR" sz="1000" b="1" dirty="0" smtClean="0"/>
                <a:t/>
              </a:r>
              <a:br>
                <a:rPr lang="en-US" altLang="ko-KR" sz="1000" b="1" dirty="0" smtClean="0"/>
              </a:br>
              <a:r>
                <a:rPr lang="ko-KR" altLang="en-US" sz="1000" b="1" smtClean="0"/>
                <a:t>한꺼번에 </a:t>
              </a:r>
              <a:r>
                <a:rPr lang="ko-KR" altLang="en-US" sz="1000" b="1" smtClean="0"/>
                <a:t>소모</a:t>
              </a:r>
              <a:endParaRPr lang="ko-KR" altLang="en-US" sz="1000" b="1" dirty="0"/>
            </a:p>
          </p:txBody>
        </p:sp>
        <p:cxnSp>
          <p:nvCxnSpPr>
            <p:cNvPr id="4" name="직선 화살표 연결선 3"/>
            <p:cNvCxnSpPr>
              <a:stCxn id="39" idx="6"/>
              <a:endCxn id="2" idx="1"/>
            </p:cNvCxnSpPr>
            <p:nvPr/>
          </p:nvCxnSpPr>
          <p:spPr>
            <a:xfrm flipV="1">
              <a:off x="1152993" y="1092841"/>
              <a:ext cx="414053" cy="8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397290" y="225796"/>
              <a:ext cx="755703" cy="5677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B</a:t>
              </a:r>
            </a:p>
          </p:txBody>
        </p:sp>
        <p:sp>
          <p:nvSpPr>
            <p:cNvPr id="54" name="타원 53"/>
            <p:cNvSpPr/>
            <p:nvPr/>
          </p:nvSpPr>
          <p:spPr>
            <a:xfrm>
              <a:off x="397290" y="1410072"/>
              <a:ext cx="755703" cy="5677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/>
                <a:t>씨앗 </a:t>
              </a:r>
              <a:r>
                <a:rPr lang="en-US" altLang="ko-KR" sz="1000" b="1" dirty="0" smtClean="0"/>
                <a:t>C</a:t>
              </a:r>
            </a:p>
          </p:txBody>
        </p:sp>
        <p:cxnSp>
          <p:nvCxnSpPr>
            <p:cNvPr id="55" name="직선 화살표 연결선 54"/>
            <p:cNvCxnSpPr>
              <a:stCxn id="54" idx="6"/>
              <a:endCxn id="2" idx="1"/>
            </p:cNvCxnSpPr>
            <p:nvPr/>
          </p:nvCxnSpPr>
          <p:spPr>
            <a:xfrm flipV="1">
              <a:off x="1152993" y="1092841"/>
              <a:ext cx="414053" cy="60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1" idx="6"/>
              <a:endCxn id="2" idx="1"/>
            </p:cNvCxnSpPr>
            <p:nvPr/>
          </p:nvCxnSpPr>
          <p:spPr>
            <a:xfrm>
              <a:off x="1152993" y="509682"/>
              <a:ext cx="414053" cy="583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107744" y="843741"/>
              <a:ext cx="1518699" cy="5161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컬렉션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완성 보상 획득</a:t>
              </a:r>
              <a:endParaRPr lang="ko-KR" altLang="en-US" sz="1000" b="1" dirty="0"/>
            </a:p>
          </p:txBody>
        </p:sp>
        <p:cxnSp>
          <p:nvCxnSpPr>
            <p:cNvPr id="63" name="직선 화살표 연결선 62"/>
            <p:cNvCxnSpPr>
              <a:stCxn id="2" idx="3"/>
              <a:endCxn id="58" idx="2"/>
            </p:cNvCxnSpPr>
            <p:nvPr/>
          </p:nvCxnSpPr>
          <p:spPr>
            <a:xfrm>
              <a:off x="3771497" y="1092841"/>
              <a:ext cx="336247" cy="8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1378339" y="2176211"/>
              <a:ext cx="3202742" cy="764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9" name="타원 78"/>
            <p:cNvSpPr/>
            <p:nvPr/>
          </p:nvSpPr>
          <p:spPr>
            <a:xfrm>
              <a:off x="1543097" y="2310121"/>
              <a:ext cx="914400" cy="47807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</a:p>
          </p:txBody>
        </p:sp>
        <p:sp>
          <p:nvSpPr>
            <p:cNvPr id="80" name="타원 79"/>
            <p:cNvSpPr/>
            <p:nvPr/>
          </p:nvSpPr>
          <p:spPr>
            <a:xfrm>
              <a:off x="2519281" y="2310121"/>
              <a:ext cx="914400" cy="47807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/>
                <a:t>씨앗 </a:t>
              </a:r>
              <a:r>
                <a:rPr lang="en-US" altLang="ko-KR" sz="1000" b="1" dirty="0" smtClean="0"/>
                <a:t>B</a:t>
              </a:r>
            </a:p>
          </p:txBody>
        </p:sp>
        <p:sp>
          <p:nvSpPr>
            <p:cNvPr id="87" name="타원 86"/>
            <p:cNvSpPr/>
            <p:nvPr/>
          </p:nvSpPr>
          <p:spPr>
            <a:xfrm>
              <a:off x="3557249" y="2265121"/>
              <a:ext cx="914400" cy="47807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/>
                <a:t>씨앗 </a:t>
              </a:r>
              <a:r>
                <a:rPr lang="en-US" altLang="ko-KR" sz="1000" b="1" dirty="0" smtClean="0"/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16555" y="183124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씨앗 컬렉션</a:t>
              </a:r>
              <a:endParaRPr lang="ko-KR" altLang="en-US" b="1" dirty="0"/>
            </a:p>
          </p:txBody>
        </p:sp>
        <p:cxnSp>
          <p:nvCxnSpPr>
            <p:cNvPr id="7" name="직선 화살표 연결선 6"/>
            <p:cNvCxnSpPr>
              <a:stCxn id="90" idx="0"/>
            </p:cNvCxnSpPr>
            <p:nvPr/>
          </p:nvCxnSpPr>
          <p:spPr>
            <a:xfrm flipV="1">
              <a:off x="2026846" y="1120346"/>
              <a:ext cx="30838" cy="710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-525684" y="3034779"/>
            <a:ext cx="5229153" cy="3133663"/>
            <a:chOff x="397290" y="225796"/>
            <a:chExt cx="5229153" cy="3133663"/>
          </a:xfrm>
        </p:grpSpPr>
        <p:sp>
          <p:nvSpPr>
            <p:cNvPr id="67" name="타원 66"/>
            <p:cNvSpPr/>
            <p:nvPr/>
          </p:nvSpPr>
          <p:spPr>
            <a:xfrm>
              <a:off x="397290" y="817934"/>
              <a:ext cx="755703" cy="5677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  <a:endParaRPr lang="ko-KR" altLang="en-US" sz="1000" b="1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67046" y="892786"/>
              <a:ext cx="2204451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씨앗 컬렉션 북에 나온 작물 씨앗을</a:t>
              </a:r>
              <a:r>
                <a:rPr lang="en-US" altLang="ko-KR" sz="1000" b="1" dirty="0" smtClean="0"/>
                <a:t/>
              </a:r>
              <a:br>
                <a:rPr lang="en-US" altLang="ko-KR" sz="1000" b="1" dirty="0" smtClean="0"/>
              </a:br>
              <a:r>
                <a:rPr lang="ko-KR" altLang="en-US" sz="1000" b="1" smtClean="0"/>
                <a:t>한꺼번에 </a:t>
              </a:r>
              <a:r>
                <a:rPr lang="ko-KR" altLang="en-US" sz="1000" b="1" dirty="0" smtClean="0"/>
                <a:t>분해</a:t>
              </a:r>
              <a:endParaRPr lang="ko-KR" altLang="en-US" sz="1000" b="1" dirty="0"/>
            </a:p>
          </p:txBody>
        </p:sp>
        <p:cxnSp>
          <p:nvCxnSpPr>
            <p:cNvPr id="69" name="직선 화살표 연결선 68"/>
            <p:cNvCxnSpPr>
              <a:stCxn id="67" idx="6"/>
              <a:endCxn id="68" idx="1"/>
            </p:cNvCxnSpPr>
            <p:nvPr/>
          </p:nvCxnSpPr>
          <p:spPr>
            <a:xfrm flipV="1">
              <a:off x="1152993" y="1092841"/>
              <a:ext cx="414053" cy="8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97290" y="225796"/>
              <a:ext cx="755703" cy="5677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B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397290" y="1410072"/>
              <a:ext cx="755703" cy="5677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/>
                <a:t>씨앗 </a:t>
              </a:r>
              <a:r>
                <a:rPr lang="en-US" altLang="ko-KR" sz="1000" b="1" dirty="0" smtClean="0"/>
                <a:t>C</a:t>
              </a:r>
            </a:p>
          </p:txBody>
        </p:sp>
        <p:cxnSp>
          <p:nvCxnSpPr>
            <p:cNvPr id="92" name="직선 화살표 연결선 91"/>
            <p:cNvCxnSpPr>
              <a:stCxn id="91" idx="6"/>
              <a:endCxn id="68" idx="1"/>
            </p:cNvCxnSpPr>
            <p:nvPr/>
          </p:nvCxnSpPr>
          <p:spPr>
            <a:xfrm flipV="1">
              <a:off x="1152993" y="1092841"/>
              <a:ext cx="414053" cy="60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70" idx="6"/>
              <a:endCxn id="68" idx="1"/>
            </p:cNvCxnSpPr>
            <p:nvPr/>
          </p:nvCxnSpPr>
          <p:spPr>
            <a:xfrm>
              <a:off x="1152993" y="509682"/>
              <a:ext cx="414053" cy="583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107744" y="1168816"/>
              <a:ext cx="1518699" cy="5161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컬렉션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완성 보상 획득</a:t>
              </a:r>
              <a:endParaRPr lang="ko-KR" altLang="en-US" sz="1000" b="1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4107744" y="494300"/>
              <a:ext cx="1518699" cy="51615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A, B, C</a:t>
              </a:r>
            </a:p>
            <a:p>
              <a:pPr algn="ctr"/>
              <a:r>
                <a:rPr lang="ko-KR" altLang="en-US" sz="1000" b="1" dirty="0" smtClean="0"/>
                <a:t>분해 보상 획득</a:t>
              </a:r>
              <a:endParaRPr lang="en-US" altLang="ko-KR" sz="1000" b="1" dirty="0" smtClean="0"/>
            </a:p>
          </p:txBody>
        </p:sp>
        <p:cxnSp>
          <p:nvCxnSpPr>
            <p:cNvPr id="99" name="직선 화살표 연결선 98"/>
            <p:cNvCxnSpPr>
              <a:stCxn id="68" idx="3"/>
              <a:endCxn id="98" idx="2"/>
            </p:cNvCxnSpPr>
            <p:nvPr/>
          </p:nvCxnSpPr>
          <p:spPr>
            <a:xfrm flipV="1">
              <a:off x="3771497" y="752378"/>
              <a:ext cx="336247" cy="340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68" idx="3"/>
              <a:endCxn id="97" idx="2"/>
            </p:cNvCxnSpPr>
            <p:nvPr/>
          </p:nvCxnSpPr>
          <p:spPr>
            <a:xfrm>
              <a:off x="3771497" y="1092841"/>
              <a:ext cx="336247" cy="33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1378339" y="2176210"/>
              <a:ext cx="3202742" cy="1183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543097" y="2310121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A</a:t>
              </a:r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2519281" y="2310121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 smtClean="0"/>
                <a:t>B</a:t>
              </a:r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557249" y="2265121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씨앗 </a:t>
              </a:r>
              <a:r>
                <a:rPr lang="en-US" altLang="ko-KR" sz="1000" b="1" dirty="0"/>
                <a:t>C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분해 모음</a:t>
              </a:r>
              <a:endParaRPr lang="en-US" altLang="ko-KR" sz="1000" b="1" dirty="0" smtClean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16555" y="183124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씨앗 컬렉션</a:t>
              </a:r>
              <a:endParaRPr lang="ko-KR" altLang="en-US" b="1" dirty="0"/>
            </a:p>
          </p:txBody>
        </p:sp>
        <p:cxnSp>
          <p:nvCxnSpPr>
            <p:cNvPr id="106" name="직선 화살표 연결선 105"/>
            <p:cNvCxnSpPr>
              <a:stCxn id="105" idx="0"/>
            </p:cNvCxnSpPr>
            <p:nvPr/>
          </p:nvCxnSpPr>
          <p:spPr>
            <a:xfrm flipV="1">
              <a:off x="2026846" y="1120346"/>
              <a:ext cx="30838" cy="710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덧셈 기호 106"/>
            <p:cNvSpPr/>
            <p:nvPr/>
          </p:nvSpPr>
          <p:spPr>
            <a:xfrm>
              <a:off x="4668913" y="873210"/>
              <a:ext cx="420129" cy="420129"/>
            </a:xfrm>
            <a:prstGeom prst="mathPlus">
              <a:avLst>
                <a:gd name="adj1" fmla="val 7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158620" y="1566174"/>
            <a:ext cx="6699097" cy="2457840"/>
            <a:chOff x="5158620" y="1566174"/>
            <a:chExt cx="6699097" cy="2457840"/>
          </a:xfrm>
        </p:grpSpPr>
        <p:grpSp>
          <p:nvGrpSpPr>
            <p:cNvPr id="27" name="그룹 26"/>
            <p:cNvGrpSpPr/>
            <p:nvPr/>
          </p:nvGrpSpPr>
          <p:grpSpPr>
            <a:xfrm>
              <a:off x="5158620" y="1566174"/>
              <a:ext cx="6699097" cy="2057731"/>
              <a:chOff x="5158620" y="1566174"/>
              <a:chExt cx="6699097" cy="205773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100764" y="1566174"/>
                <a:ext cx="219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씨앗 컬렉션 페이지</a:t>
                </a:r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54975" y="1935506"/>
                <a:ext cx="3202742" cy="1688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819733" y="206941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A</a:t>
                </a:r>
              </a:p>
              <a:p>
                <a:pPr algn="ctr"/>
                <a:r>
                  <a:rPr lang="en-US" altLang="ko-KR" sz="1000" dirty="0"/>
                  <a:t>2</a:t>
                </a:r>
                <a:r>
                  <a:rPr lang="ko-KR" altLang="en-US" sz="1000" smtClean="0"/>
                  <a:t>개</a:t>
                </a:r>
                <a:endParaRPr lang="en-US" altLang="ko-KR" sz="1000" dirty="0" smtClean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9795917" y="206941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B</a:t>
                </a:r>
              </a:p>
              <a:p>
                <a:pPr algn="ctr"/>
                <a:r>
                  <a:rPr lang="en-US" altLang="ko-KR" sz="1000" dirty="0"/>
                  <a:t>3</a:t>
                </a:r>
                <a:r>
                  <a:rPr lang="ko-KR" altLang="en-US" sz="1000" smtClean="0"/>
                  <a:t>개</a:t>
                </a:r>
                <a:endParaRPr lang="en-US" altLang="ko-KR" sz="1000" dirty="0" smtClean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782432" y="2069417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/>
                  <a:t>C</a:t>
                </a:r>
                <a:endParaRPr lang="en-US" altLang="ko-KR" sz="1000" dirty="0" smtClean="0"/>
              </a:p>
              <a:p>
                <a:pPr algn="ctr"/>
                <a:r>
                  <a:rPr lang="en-US" altLang="ko-KR" sz="1000" dirty="0"/>
                  <a:t>1</a:t>
                </a:r>
                <a:r>
                  <a:rPr lang="ko-KR" altLang="en-US" sz="1000" smtClean="0"/>
                  <a:t>개</a:t>
                </a:r>
                <a:endParaRPr lang="en-US" altLang="ko-KR" sz="1000" dirty="0" smtClean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842471" y="3180750"/>
                <a:ext cx="742511" cy="24622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smtClean="0"/>
                  <a:t>완성 하기</a:t>
                </a:r>
                <a:endParaRPr lang="ko-KR" altLang="en-US" sz="1000" b="1" dirty="0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158620" y="1935505"/>
                <a:ext cx="3202742" cy="1688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138397" y="15714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인벤토리</a:t>
                </a:r>
                <a:endParaRPr lang="ko-KR" altLang="en-US" dirty="0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256703" y="2014050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A</a:t>
                </a:r>
                <a:endParaRPr lang="ko-KR" altLang="en-US" sz="1000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7371593" y="2014050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B</a:t>
                </a:r>
                <a:endParaRPr lang="ko-KR" altLang="en-US" sz="1000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6314148" y="2014050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A</a:t>
                </a:r>
                <a:endParaRPr lang="ko-KR" altLang="en-US" sz="1000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5256703" y="2795267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B</a:t>
                </a:r>
                <a:endParaRPr lang="ko-KR" altLang="en-US" sz="1000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6314148" y="2764468"/>
                <a:ext cx="914400" cy="66250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씨앗 </a:t>
                </a:r>
                <a:r>
                  <a:rPr lang="en-US" altLang="ko-KR" sz="1000" dirty="0" smtClean="0"/>
                  <a:t>B</a:t>
                </a:r>
                <a:endParaRPr lang="ko-KR" altLang="en-US" sz="10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771348" y="3623904"/>
              <a:ext cx="4079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씨앗 컬렉션에서 요구하는 씨앗을 모두 가지고 있지 않을 경우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해당 씨앗 컬렉션 페이지의 </a:t>
              </a:r>
              <a:r>
                <a:rPr lang="ko-KR" altLang="en-US" sz="1000" dirty="0" smtClean="0"/>
                <a:t>완성 </a:t>
              </a:r>
              <a:r>
                <a:rPr lang="ko-KR" altLang="en-US" sz="1000" dirty="0" smtClean="0"/>
                <a:t>하기 버튼은 비활성화 상태가 된다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158620" y="4219055"/>
            <a:ext cx="6699097" cy="2611728"/>
            <a:chOff x="5158620" y="4219055"/>
            <a:chExt cx="6699097" cy="2611728"/>
          </a:xfrm>
        </p:grpSpPr>
        <p:grpSp>
          <p:nvGrpSpPr>
            <p:cNvPr id="36" name="그룹 35"/>
            <p:cNvGrpSpPr/>
            <p:nvPr/>
          </p:nvGrpSpPr>
          <p:grpSpPr>
            <a:xfrm>
              <a:off x="5158620" y="4219055"/>
              <a:ext cx="6699097" cy="2611728"/>
              <a:chOff x="5158620" y="4219055"/>
              <a:chExt cx="6699097" cy="261172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5158620" y="4219055"/>
                <a:ext cx="6699097" cy="2057731"/>
                <a:chOff x="5158620" y="1566174"/>
                <a:chExt cx="6699097" cy="2057731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9100764" y="1566174"/>
                  <a:ext cx="2194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씨앗 컬렉션 페이지</a:t>
                  </a:r>
                  <a:endParaRPr lang="ko-KR" altLang="en-US" dirty="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8654975" y="1935506"/>
                  <a:ext cx="3202742" cy="16883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8819733" y="206941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A</a:t>
                  </a:r>
                </a:p>
                <a:p>
                  <a:pPr algn="ctr"/>
                  <a:r>
                    <a:rPr lang="en-US" altLang="ko-KR" sz="1000" dirty="0"/>
                    <a:t>2</a:t>
                  </a:r>
                  <a:r>
                    <a:rPr lang="ko-KR" altLang="en-US" sz="1000" smtClean="0"/>
                    <a:t>개</a:t>
                  </a:r>
                  <a:endParaRPr lang="en-US" altLang="ko-KR" sz="1000" dirty="0" smtClean="0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9795917" y="206941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B</a:t>
                  </a:r>
                </a:p>
                <a:p>
                  <a:pPr algn="ctr"/>
                  <a:r>
                    <a:rPr lang="en-US" altLang="ko-KR" sz="1000" dirty="0"/>
                    <a:t>3</a:t>
                  </a:r>
                  <a:r>
                    <a:rPr lang="ko-KR" altLang="en-US" sz="1000" smtClean="0"/>
                    <a:t>개</a:t>
                  </a:r>
                  <a:endParaRPr lang="en-US" altLang="ko-KR" sz="1000" dirty="0" smtClean="0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10782432" y="206941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/>
                    <a:t>C</a:t>
                  </a:r>
                  <a:endParaRPr lang="en-US" altLang="ko-KR" sz="1000" dirty="0" smtClean="0"/>
                </a:p>
                <a:p>
                  <a:pPr algn="ctr"/>
                  <a:r>
                    <a:rPr lang="en-US" altLang="ko-KR" sz="1000" dirty="0"/>
                    <a:t>1</a:t>
                  </a:r>
                  <a:r>
                    <a:rPr lang="ko-KR" altLang="en-US" sz="1000" smtClean="0"/>
                    <a:t>개</a:t>
                  </a:r>
                  <a:endParaRPr lang="en-US" altLang="ko-KR" sz="1000" dirty="0" smtClean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9842471" y="3180750"/>
                  <a:ext cx="742511" cy="24622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/>
                    <a:t>완성 하기</a:t>
                  </a:r>
                  <a:endParaRPr lang="ko-KR" altLang="en-US" sz="1000" b="1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158620" y="1935505"/>
                  <a:ext cx="3202742" cy="16883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138397" y="15714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err="1" smtClean="0"/>
                    <a:t>인벤토리</a:t>
                  </a:r>
                  <a:endParaRPr lang="ko-KR" altLang="en-US" dirty="0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256703" y="2014050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A</a:t>
                  </a:r>
                  <a:endParaRPr lang="ko-KR" altLang="en-US" sz="1000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7371593" y="2014050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B</a:t>
                  </a:r>
                  <a:endParaRPr lang="ko-KR" altLang="en-US" sz="1000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6314148" y="2014050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A</a:t>
                  </a:r>
                  <a:endParaRPr lang="ko-KR" altLang="en-US" sz="1000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256703" y="2795267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B</a:t>
                  </a:r>
                  <a:endParaRPr lang="ko-KR" altLang="en-US" sz="1000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6314148" y="2764468"/>
                  <a:ext cx="914400" cy="66250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씨앗 </a:t>
                  </a:r>
                  <a:r>
                    <a:rPr lang="en-US" altLang="ko-KR" sz="1000" dirty="0" smtClean="0"/>
                    <a:t>B</a:t>
                  </a:r>
                  <a:endParaRPr lang="ko-KR" altLang="en-US" sz="1000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6771348" y="6276785"/>
                <a:ext cx="392286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씨앗 컬렉션에서 요구하는 씨앗을 모두 가지고 있을 경우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해당 씨앗 컬렉션 페이지의 </a:t>
                </a:r>
                <a:r>
                  <a:rPr lang="ko-KR" altLang="en-US" sz="1000" dirty="0" smtClean="0"/>
                  <a:t>완성 하기 </a:t>
                </a:r>
                <a:r>
                  <a:rPr lang="ko-KR" altLang="en-US" sz="1000" dirty="0" smtClean="0"/>
                  <a:t>버튼은 활성화 상태가 되며</a:t>
                </a:r>
                <a:endParaRPr lang="en-US" altLang="ko-KR" sz="1000" dirty="0" smtClean="0"/>
              </a:p>
              <a:p>
                <a:r>
                  <a:rPr lang="ko-KR" altLang="en-US" sz="1000" dirty="0" err="1" smtClean="0"/>
                  <a:t>클릭시</a:t>
                </a:r>
                <a:r>
                  <a:rPr lang="ko-KR" altLang="en-US" sz="1000" dirty="0" smtClean="0"/>
                  <a:t> 씨앗 </a:t>
                </a:r>
                <a:r>
                  <a:rPr lang="ko-KR" altLang="en-US" sz="1000" dirty="0" smtClean="0"/>
                  <a:t>컬렉션 페이지 보상을 함께 받게 된다</a:t>
                </a:r>
                <a:r>
                  <a:rPr lang="en-US" altLang="ko-KR" sz="1000" dirty="0" smtClean="0"/>
                  <a:t>.</a:t>
                </a:r>
                <a:endParaRPr lang="ko-KR" altLang="en-US" sz="1000"/>
              </a:p>
            </p:txBody>
          </p:sp>
        </p:grpSp>
        <p:sp>
          <p:nvSpPr>
            <p:cNvPr id="129" name="타원 128"/>
            <p:cNvSpPr/>
            <p:nvPr/>
          </p:nvSpPr>
          <p:spPr>
            <a:xfrm>
              <a:off x="7371593" y="5447004"/>
              <a:ext cx="914400" cy="6625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 smtClean="0"/>
                <a:t>C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17005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40498" y="2414371"/>
            <a:ext cx="1651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바구니 컬렉션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smtClean="0"/>
              <a:t>상점 구매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3146" y="24143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선택형</a:t>
            </a:r>
            <a:r>
              <a:rPr lang="ko-KR" altLang="en-US" dirty="0" smtClean="0"/>
              <a:t> 박스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보상 지급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291912" y="2495220"/>
            <a:ext cx="6219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661188" y="2495220"/>
            <a:ext cx="6219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3869" y="2414370"/>
            <a:ext cx="273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플로리스트</a:t>
            </a:r>
            <a:r>
              <a:rPr lang="ko-KR" altLang="en-US" dirty="0" smtClean="0"/>
              <a:t> 가이드 북에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기록된 모든 컬렉션 완성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371299" y="3741260"/>
            <a:ext cx="5435892" cy="2457841"/>
            <a:chOff x="4371299" y="3741260"/>
            <a:chExt cx="5435892" cy="2457841"/>
          </a:xfrm>
        </p:grpSpPr>
        <p:sp>
          <p:nvSpPr>
            <p:cNvPr id="7" name="TextBox 6"/>
            <p:cNvSpPr txBox="1"/>
            <p:nvPr/>
          </p:nvSpPr>
          <p:spPr>
            <a:xfrm>
              <a:off x="4817088" y="3741260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씨앗 컬렉션 페이지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71299" y="4110592"/>
              <a:ext cx="3202742" cy="1688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536057" y="4244503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 smtClean="0"/>
                <a:t>A</a:t>
              </a:r>
            </a:p>
            <a:p>
              <a:pPr algn="ctr"/>
              <a:r>
                <a:rPr lang="en-US" altLang="ko-KR" sz="1000" dirty="0"/>
                <a:t>2</a:t>
              </a:r>
              <a:r>
                <a:rPr lang="ko-KR" altLang="en-US" sz="1000" smtClean="0"/>
                <a:t>개</a:t>
              </a:r>
              <a:endParaRPr lang="en-US" altLang="ko-KR" sz="1000" dirty="0" smtClean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12241" y="4244503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 smtClean="0"/>
                <a:t>B</a:t>
              </a:r>
            </a:p>
            <a:p>
              <a:pPr algn="ctr"/>
              <a:r>
                <a:rPr lang="en-US" altLang="ko-KR" sz="1000" dirty="0"/>
                <a:t>3</a:t>
              </a:r>
              <a:r>
                <a:rPr lang="ko-KR" altLang="en-US" sz="1000" smtClean="0"/>
                <a:t>개</a:t>
              </a:r>
              <a:endParaRPr lang="en-US" altLang="ko-KR" sz="1000" dirty="0" smtClean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98756" y="4244503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/>
                <a:t>C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smtClean="0"/>
                <a:t>개</a:t>
              </a:r>
              <a:endParaRPr lang="en-US" altLang="ko-KR" sz="1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8795" y="5355836"/>
              <a:ext cx="742511" cy="2462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완성 하기</a:t>
              </a:r>
              <a:endParaRPr lang="ko-KR" altLang="en-US" sz="1000" b="1" dirty="0"/>
            </a:p>
          </p:txBody>
        </p:sp>
        <p:sp>
          <p:nvSpPr>
            <p:cNvPr id="17" name="오른쪽 화살표 16"/>
            <p:cNvSpPr/>
            <p:nvPr/>
          </p:nvSpPr>
          <p:spPr>
            <a:xfrm rot="12600000">
              <a:off x="6206290" y="5431367"/>
              <a:ext cx="62195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759562" y="5798991"/>
              <a:ext cx="3047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클릭 시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해당 </a:t>
              </a:r>
              <a:r>
                <a:rPr lang="ko-KR" altLang="en-US" sz="1000" smtClean="0"/>
                <a:t>페이지의 컬렉션 완성 보상이 같이 지급된다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5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4200"/>
            <a:ext cx="12192000" cy="47375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씨앗 컬렉션 시스템 소개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69555"/>
            <a:ext cx="12192000" cy="1820564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컬렉션 북처럼 씨앗 컬렉션 북이 있고 유저를 이를 구매해 컬렉션을 완성할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유저가 씨앗 컬렉션 북을 구매해서 이를 사용하면 씨앗 컬렉션 페이지가 활성화 되고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씨앗을 분해해서 얻는 아이템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가칭 </a:t>
            </a:r>
            <a:r>
              <a:rPr lang="en-US" altLang="ko-KR" sz="1400" dirty="0" smtClean="0"/>
              <a:t>‘</a:t>
            </a:r>
            <a:r>
              <a:rPr lang="ko-KR" altLang="en-US" sz="1400" smtClean="0"/>
              <a:t>씨앗의 정수</a:t>
            </a:r>
            <a:r>
              <a:rPr lang="en-US" altLang="ko-KR" sz="1400" dirty="0" smtClean="0"/>
              <a:t>‘)</a:t>
            </a:r>
            <a:r>
              <a:rPr lang="ko-KR" altLang="en-US" sz="1400" smtClean="0"/>
              <a:t>를 모을 수 있는 컬렉션을 만들어 이를 완성하면 보상을 지급한다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0" y="3303373"/>
            <a:ext cx="12192000" cy="2704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유저가 </a:t>
            </a:r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컬렉션의 각 페이지에 있는 보상 바구니를 모은 뒤 각 페이지 컬렉션의 필요 바구니를 모두 모은 뒤 보상 받기를 클릭하면 </a:t>
            </a:r>
            <a:r>
              <a:rPr lang="ko-KR" altLang="en-US" sz="1400" dirty="0" err="1" smtClean="0"/>
              <a:t>홈가든</a:t>
            </a:r>
            <a:r>
              <a:rPr lang="ko-KR" altLang="en-US" sz="1400" dirty="0" smtClean="0"/>
              <a:t> 바구니 보상과 함께 해당 페이지의 </a:t>
            </a:r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컬렉션이 완성된다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컬렉션이 완성된 페이지는 다시 유저가 </a:t>
            </a:r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가이드북을 구매해서 사용하지 않는 이상 다시 완성 시킬 수 없다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가이드 북에 있는 모든 컬렉션을 완성 시키면 그에 따른 보상이 지급된다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유저는 여러 종류의 </a:t>
            </a:r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가이드 북 중 하나를 구매해 완성 시킬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유저가 </a:t>
            </a:r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가이드 북을 사용하지 않을 경우 </a:t>
            </a:r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컬렉션 페이지는 열 수 없다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가이드 북은 시간 제한이 있어 해당 시간 전에 모든 컬렉션을 완성하지 못하면 전체 컬렉션 보상을 획득할 수 없다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이렇게 해서 즉시 수확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및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비 홈가든 유저의 홈가든 참여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등을 유도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플로리스트</a:t>
            </a:r>
            <a:r>
              <a:rPr lang="ko-KR" altLang="en-US" sz="1400" dirty="0" smtClean="0"/>
              <a:t> 가이드 북은 유료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무료 아이템이 있으며 없는 바구니의 경우 캔디를 사용해 채울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136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씨앗 컬렉션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씨앗을 분해해서 얻는 씨앗의 정수를 컬렉션으로 만들어 이를 모으면 보상을 지급하는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8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37271" y="704832"/>
            <a:ext cx="8369646" cy="6153168"/>
            <a:chOff x="1637271" y="704832"/>
            <a:chExt cx="8369646" cy="6153168"/>
          </a:xfrm>
        </p:grpSpPr>
        <p:grpSp>
          <p:nvGrpSpPr>
            <p:cNvPr id="9" name="그룹 8"/>
            <p:cNvGrpSpPr/>
            <p:nvPr/>
          </p:nvGrpSpPr>
          <p:grpSpPr>
            <a:xfrm>
              <a:off x="1637271" y="1074164"/>
              <a:ext cx="2627870" cy="2627870"/>
              <a:chOff x="4028302" y="1977081"/>
              <a:chExt cx="2627870" cy="262787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028302" y="1977081"/>
                <a:ext cx="2627870" cy="2627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193060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1</a:t>
                </a:r>
                <a:endParaRPr lang="ko-KR" altLang="en-US" sz="1200" b="1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169244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2</a:t>
                </a:r>
                <a:endParaRPr lang="ko-KR" altLang="en-US" sz="1200" b="1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4712044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3</a:t>
                </a:r>
                <a:endParaRPr lang="ko-KR" altLang="en-US" sz="1200" b="1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688228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/>
                  <a:t>4</a:t>
                </a:r>
                <a:endParaRPr lang="ko-KR" altLang="en-US" sz="1200" b="1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508159" y="1074164"/>
              <a:ext cx="2627870" cy="2627870"/>
              <a:chOff x="4028302" y="1977081"/>
              <a:chExt cx="2627870" cy="262787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028302" y="1977081"/>
                <a:ext cx="2627870" cy="2627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193060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/>
                  <a:t>A</a:t>
                </a:r>
                <a:endParaRPr lang="ko-KR" altLang="en-US" sz="1200" b="1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169244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/>
                  <a:t>B</a:t>
                </a:r>
                <a:endParaRPr lang="ko-KR" altLang="en-US" sz="1200" b="1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712044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/>
                  <a:t>C</a:t>
                </a:r>
                <a:endParaRPr lang="ko-KR" altLang="en-US" sz="1200" b="1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88228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D</a:t>
                </a:r>
                <a:endParaRPr lang="ko-KR" altLang="en-US" sz="1200" b="1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379047" y="1074164"/>
              <a:ext cx="2627870" cy="2627870"/>
              <a:chOff x="4028302" y="1977081"/>
              <a:chExt cx="2627870" cy="262787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028302" y="1977081"/>
                <a:ext cx="2627870" cy="2627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193060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err="1" smtClean="0"/>
                  <a:t>aA</a:t>
                </a:r>
                <a:endParaRPr lang="ko-KR" altLang="en-US" sz="1200" b="1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5169244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err="1" smtClean="0"/>
                  <a:t>bB</a:t>
                </a:r>
                <a:endParaRPr lang="ko-KR" altLang="en-US" sz="1200" b="1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4712044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err="1"/>
                  <a:t>c</a:t>
                </a:r>
                <a:r>
                  <a:rPr lang="en-US" altLang="ko-KR" sz="1200" b="1" dirty="0" err="1" smtClean="0"/>
                  <a:t>C</a:t>
                </a:r>
                <a:endParaRPr lang="ko-KR" altLang="en-US" sz="1200" b="1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5688228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err="1" smtClean="0"/>
                  <a:t>dD</a:t>
                </a:r>
                <a:endParaRPr lang="ko-KR" altLang="en-US" sz="1200" b="1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637271" y="3860798"/>
              <a:ext cx="2627870" cy="2627870"/>
              <a:chOff x="4028302" y="1977081"/>
              <a:chExt cx="2627870" cy="262787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028302" y="1977081"/>
                <a:ext cx="2627870" cy="2627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193060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1a</a:t>
                </a:r>
                <a:endParaRPr lang="ko-KR" altLang="en-US" sz="1200" b="1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169244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2a</a:t>
                </a:r>
                <a:endParaRPr lang="ko-KR" altLang="en-US" sz="1200" b="1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712044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3a</a:t>
                </a:r>
                <a:endParaRPr lang="ko-KR" altLang="en-US" sz="1200" b="1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5688228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4a</a:t>
                </a:r>
                <a:endParaRPr lang="ko-KR" altLang="en-US" sz="1200" b="1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508159" y="3860798"/>
              <a:ext cx="2627870" cy="2627870"/>
              <a:chOff x="4028302" y="1977081"/>
              <a:chExt cx="2627870" cy="262787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4028302" y="1977081"/>
                <a:ext cx="2627870" cy="2627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4193060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As</a:t>
                </a:r>
                <a:endParaRPr lang="ko-KR" altLang="en-US" sz="1200" b="1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5169244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err="1" smtClean="0"/>
                  <a:t>Bs</a:t>
                </a:r>
                <a:endParaRPr lang="ko-KR" altLang="en-US" sz="1200" b="1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712044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Cs</a:t>
                </a:r>
                <a:endParaRPr lang="ko-KR" altLang="en-US" sz="1200" b="1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688228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Ds</a:t>
                </a:r>
                <a:endParaRPr lang="ko-KR" altLang="en-US" sz="1200" b="1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379047" y="3860798"/>
              <a:ext cx="2627870" cy="2627870"/>
              <a:chOff x="4028302" y="1977081"/>
              <a:chExt cx="2627870" cy="262787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028302" y="1977081"/>
                <a:ext cx="2627870" cy="2627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193060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Ah</a:t>
                </a:r>
                <a:endParaRPr lang="ko-KR" altLang="en-US" sz="1200" b="1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5169244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err="1" smtClean="0"/>
                  <a:t>Bh</a:t>
                </a:r>
                <a:endParaRPr lang="ko-KR" altLang="en-US" sz="1200" b="1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712044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err="1" smtClean="0"/>
                  <a:t>Ch</a:t>
                </a:r>
                <a:endParaRPr lang="ko-KR" altLang="en-US" sz="1200" b="1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5688228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Dh</a:t>
                </a:r>
                <a:endParaRPr lang="ko-KR" altLang="en-US" sz="1200" b="1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408429" y="704832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페이지 </a:t>
              </a:r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79317" y="704832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페이지 </a:t>
              </a:r>
              <a:r>
                <a:rPr lang="en-US" altLang="ko-KR" dirty="0" smtClean="0"/>
                <a:t>2</a:t>
              </a: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0205" y="704832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페이지 </a:t>
              </a:r>
              <a:r>
                <a:rPr lang="en-US" altLang="ko-KR" dirty="0" smtClean="0"/>
                <a:t>3</a:t>
              </a:r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08429" y="6488668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페이지 </a:t>
              </a:r>
              <a:r>
                <a:rPr lang="en-US" altLang="ko-KR" dirty="0" smtClean="0"/>
                <a:t>4</a:t>
              </a: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79317" y="6488668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페이지 </a:t>
              </a:r>
              <a:r>
                <a:rPr lang="en-US" altLang="ko-KR" dirty="0" smtClean="0"/>
                <a:t>5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50205" y="6488668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페이지 </a:t>
              </a:r>
              <a:r>
                <a:rPr lang="en-US" altLang="ko-KR" dirty="0" smtClean="0"/>
                <a:t>6</a:t>
              </a:r>
              <a:endParaRPr lang="ko-KR" altLang="en-US"/>
            </a:p>
          </p:txBody>
        </p:sp>
      </p:grpSp>
      <p:sp>
        <p:nvSpPr>
          <p:cNvPr id="50" name="제목 1"/>
          <p:cNvSpPr>
            <a:spLocks noGrp="1"/>
          </p:cNvSpPr>
          <p:nvPr>
            <p:ph type="title"/>
          </p:nvPr>
        </p:nvSpPr>
        <p:spPr>
          <a:xfrm>
            <a:off x="0" y="-4200"/>
            <a:ext cx="12192000" cy="465519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플로리스트</a:t>
            </a:r>
            <a:r>
              <a:rPr lang="ko-KR" altLang="en-US" sz="2000" dirty="0" smtClean="0"/>
              <a:t> 가이드 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153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>
            <a:spLocks noGrp="1"/>
          </p:cNvSpPr>
          <p:nvPr>
            <p:ph type="title"/>
          </p:nvPr>
        </p:nvSpPr>
        <p:spPr>
          <a:xfrm>
            <a:off x="0" y="-4200"/>
            <a:ext cx="12192000" cy="465519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플로리스트</a:t>
            </a:r>
            <a:r>
              <a:rPr lang="ko-KR" altLang="en-US" sz="2000" dirty="0" smtClean="0"/>
              <a:t> 가이드 북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37271" y="704832"/>
            <a:ext cx="8369646" cy="2997202"/>
            <a:chOff x="1637271" y="704832"/>
            <a:chExt cx="8369646" cy="2997202"/>
          </a:xfrm>
        </p:grpSpPr>
        <p:grpSp>
          <p:nvGrpSpPr>
            <p:cNvPr id="9" name="그룹 8"/>
            <p:cNvGrpSpPr/>
            <p:nvPr/>
          </p:nvGrpSpPr>
          <p:grpSpPr>
            <a:xfrm>
              <a:off x="1637271" y="1074164"/>
              <a:ext cx="2627870" cy="2627870"/>
              <a:chOff x="4028302" y="1977081"/>
              <a:chExt cx="2627870" cy="262787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028302" y="1977081"/>
                <a:ext cx="2627870" cy="2627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193060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/>
                  <a:t>씨앗 </a:t>
                </a:r>
                <a:r>
                  <a:rPr lang="en-US" altLang="ko-KR" sz="1050" b="1" dirty="0" smtClean="0"/>
                  <a:t>A</a:t>
                </a:r>
              </a:p>
              <a:p>
                <a:pPr algn="ctr"/>
                <a:r>
                  <a:rPr lang="en-US" altLang="ko-KR" sz="1050" b="1" dirty="0" smtClean="0"/>
                  <a:t>1</a:t>
                </a:r>
                <a:r>
                  <a:rPr lang="ko-KR" altLang="en-US" sz="1050" b="1" smtClean="0"/>
                  <a:t>개</a:t>
                </a:r>
                <a:endParaRPr lang="ko-KR" altLang="en-US" sz="1050" b="1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169244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/>
                  <a:t>씨앗 </a:t>
                </a:r>
                <a:r>
                  <a:rPr lang="en-US" altLang="ko-KR" sz="1050" b="1" dirty="0" smtClean="0"/>
                  <a:t>B</a:t>
                </a:r>
              </a:p>
              <a:p>
                <a:pPr algn="ctr"/>
                <a:r>
                  <a:rPr lang="en-US" altLang="ko-KR" sz="1050" b="1" dirty="0" smtClean="0"/>
                  <a:t>2</a:t>
                </a:r>
                <a:r>
                  <a:rPr lang="ko-KR" altLang="en-US" sz="1050" b="1" smtClean="0"/>
                  <a:t>개</a:t>
                </a:r>
                <a:endParaRPr lang="ko-KR" altLang="en-US" sz="1050" b="1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4712044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/>
                  <a:t>씨앗 </a:t>
                </a:r>
                <a:r>
                  <a:rPr lang="en-US" altLang="ko-KR" sz="1050" b="1" dirty="0" smtClean="0"/>
                  <a:t>C</a:t>
                </a:r>
              </a:p>
              <a:p>
                <a:pPr algn="ctr"/>
                <a:r>
                  <a:rPr lang="en-US" altLang="ko-KR" sz="1050" b="1" dirty="0" smtClean="0"/>
                  <a:t>3</a:t>
                </a:r>
                <a:r>
                  <a:rPr lang="ko-KR" altLang="en-US" sz="1050" b="1" smtClean="0"/>
                  <a:t>개</a:t>
                </a:r>
                <a:endParaRPr lang="ko-KR" altLang="en-US" sz="1050" b="1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688228" y="32910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/>
                  <a:t>씨앗 </a:t>
                </a:r>
                <a:r>
                  <a:rPr lang="en-US" altLang="ko-KR" sz="1050" b="1" dirty="0" smtClean="0"/>
                  <a:t>D 4</a:t>
                </a:r>
                <a:r>
                  <a:rPr lang="ko-KR" altLang="en-US" sz="1050" b="1" smtClean="0"/>
                  <a:t>개</a:t>
                </a:r>
                <a:endParaRPr lang="ko-KR" altLang="en-US" sz="1050" b="1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4508159" y="1074164"/>
              <a:ext cx="2627870" cy="262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79047" y="1074164"/>
              <a:ext cx="2627870" cy="262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08429" y="704832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페이지 </a:t>
              </a:r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79317" y="704832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페이지 </a:t>
              </a:r>
              <a:r>
                <a:rPr lang="en-US" altLang="ko-KR" dirty="0" smtClean="0"/>
                <a:t>2</a:t>
              </a: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0205" y="704832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페이지 </a:t>
              </a:r>
              <a:r>
                <a:rPr lang="en-US" altLang="ko-KR" dirty="0" smtClean="0"/>
                <a:t>3</a:t>
              </a: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623492" y="1658365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씨앗 </a:t>
              </a:r>
              <a:r>
                <a:rPr lang="en-US" altLang="ko-KR" sz="1050" b="1" dirty="0" smtClean="0"/>
                <a:t>F</a:t>
              </a:r>
            </a:p>
            <a:p>
              <a:pPr algn="ctr"/>
              <a:r>
                <a:rPr lang="en-US" altLang="ko-KR" sz="1050" b="1" dirty="0" smtClean="0"/>
                <a:t>1</a:t>
              </a:r>
              <a:r>
                <a:rPr lang="ko-KR" altLang="en-US" sz="1050" b="1" smtClean="0"/>
                <a:t>개</a:t>
              </a:r>
              <a:endParaRPr lang="ko-KR" altLang="en-US" sz="1050" b="1"/>
            </a:p>
          </p:txBody>
        </p:sp>
        <p:sp>
          <p:nvSpPr>
            <p:cNvPr id="52" name="타원 51"/>
            <p:cNvSpPr/>
            <p:nvPr/>
          </p:nvSpPr>
          <p:spPr>
            <a:xfrm>
              <a:off x="6040399" y="1366264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씨앗 </a:t>
              </a:r>
              <a:r>
                <a:rPr lang="en-US" altLang="ko-KR" sz="1050" b="1" dirty="0" smtClean="0"/>
                <a:t>K</a:t>
              </a:r>
            </a:p>
            <a:p>
              <a:pPr algn="ctr"/>
              <a:r>
                <a:rPr lang="en-US" altLang="ko-KR" sz="1050" b="1" dirty="0" smtClean="0"/>
                <a:t>2</a:t>
              </a:r>
              <a:r>
                <a:rPr lang="ko-KR" altLang="en-US" sz="1050" b="1" smtClean="0"/>
                <a:t>개</a:t>
              </a:r>
              <a:endParaRPr lang="ko-KR" altLang="en-US" sz="1050" b="1"/>
            </a:p>
          </p:txBody>
        </p:sp>
        <p:sp>
          <p:nvSpPr>
            <p:cNvPr id="53" name="타원 52"/>
            <p:cNvSpPr/>
            <p:nvPr/>
          </p:nvSpPr>
          <p:spPr>
            <a:xfrm>
              <a:off x="5408142" y="2572765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씨앗 </a:t>
              </a:r>
              <a:r>
                <a:rPr lang="en-US" altLang="ko-KR" sz="1050" b="1" dirty="0" smtClean="0"/>
                <a:t>L</a:t>
              </a:r>
            </a:p>
            <a:p>
              <a:pPr algn="ctr"/>
              <a:r>
                <a:rPr lang="en-US" altLang="ko-KR" sz="1050" b="1" dirty="0" smtClean="0"/>
                <a:t>3</a:t>
              </a:r>
              <a:r>
                <a:rPr lang="ko-KR" altLang="en-US" sz="1050" b="1" smtClean="0"/>
                <a:t>개</a:t>
              </a:r>
              <a:endParaRPr lang="ko-KR" altLang="en-US" sz="1050" b="1"/>
            </a:p>
          </p:txBody>
        </p:sp>
        <p:sp>
          <p:nvSpPr>
            <p:cNvPr id="55" name="타원 54"/>
            <p:cNvSpPr/>
            <p:nvPr/>
          </p:nvSpPr>
          <p:spPr>
            <a:xfrm>
              <a:off x="7469661" y="1301831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씨앗 </a:t>
              </a:r>
              <a:r>
                <a:rPr lang="en-US" altLang="ko-KR" sz="1050" b="1" dirty="0" smtClean="0"/>
                <a:t>A</a:t>
              </a:r>
            </a:p>
            <a:p>
              <a:pPr algn="ctr"/>
              <a:r>
                <a:rPr lang="en-US" altLang="ko-KR" sz="1050" b="1" dirty="0" smtClean="0"/>
                <a:t>1</a:t>
              </a:r>
              <a:r>
                <a:rPr lang="ko-KR" altLang="en-US" sz="1050" b="1" smtClean="0"/>
                <a:t>개</a:t>
              </a:r>
              <a:endParaRPr lang="ko-KR" altLang="en-US" sz="1050" b="1"/>
            </a:p>
          </p:txBody>
        </p:sp>
        <p:sp>
          <p:nvSpPr>
            <p:cNvPr id="56" name="타원 55"/>
            <p:cNvSpPr/>
            <p:nvPr/>
          </p:nvSpPr>
          <p:spPr>
            <a:xfrm>
              <a:off x="9020896" y="1076038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씨앗 </a:t>
              </a:r>
              <a:r>
                <a:rPr lang="en-US" altLang="ko-KR" sz="1050" b="1" dirty="0" smtClean="0"/>
                <a:t>B</a:t>
              </a:r>
            </a:p>
            <a:p>
              <a:pPr algn="ctr"/>
              <a:r>
                <a:rPr lang="en-US" altLang="ko-KR" sz="1050" b="1" dirty="0" smtClean="0"/>
                <a:t>2</a:t>
              </a:r>
              <a:r>
                <a:rPr lang="ko-KR" altLang="en-US" sz="1050" b="1" smtClean="0"/>
                <a:t>개</a:t>
              </a:r>
              <a:endParaRPr lang="ko-KR" altLang="en-US" sz="1050" b="1"/>
            </a:p>
          </p:txBody>
        </p:sp>
        <p:sp>
          <p:nvSpPr>
            <p:cNvPr id="57" name="타원 56"/>
            <p:cNvSpPr/>
            <p:nvPr/>
          </p:nvSpPr>
          <p:spPr>
            <a:xfrm>
              <a:off x="7537623" y="2670935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씨앗 </a:t>
              </a:r>
              <a:r>
                <a:rPr lang="en-US" altLang="ko-KR" sz="1050" b="1" dirty="0" smtClean="0"/>
                <a:t>C</a:t>
              </a:r>
            </a:p>
            <a:p>
              <a:pPr algn="ctr"/>
              <a:r>
                <a:rPr lang="en-US" altLang="ko-KR" sz="1050" b="1" dirty="0" smtClean="0"/>
                <a:t>3</a:t>
              </a:r>
              <a:r>
                <a:rPr lang="ko-KR" altLang="en-US" sz="1050" b="1" smtClean="0"/>
                <a:t>개</a:t>
              </a:r>
              <a:endParaRPr lang="ko-KR" altLang="en-US" sz="1050" b="1"/>
            </a:p>
          </p:txBody>
        </p:sp>
        <p:sp>
          <p:nvSpPr>
            <p:cNvPr id="58" name="타원 57"/>
            <p:cNvSpPr/>
            <p:nvPr/>
          </p:nvSpPr>
          <p:spPr>
            <a:xfrm>
              <a:off x="8894809" y="2678299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씨앗 </a:t>
              </a:r>
              <a:r>
                <a:rPr lang="en-US" altLang="ko-KR" sz="1050" b="1" dirty="0" smtClean="0"/>
                <a:t>D 4</a:t>
              </a:r>
              <a:r>
                <a:rPr lang="ko-KR" altLang="en-US" sz="1050" b="1" smtClean="0"/>
                <a:t>개</a:t>
              </a:r>
              <a:endParaRPr lang="ko-KR" altLang="en-US" sz="1050" b="1"/>
            </a:p>
          </p:txBody>
        </p:sp>
        <p:sp>
          <p:nvSpPr>
            <p:cNvPr id="59" name="타원 58"/>
            <p:cNvSpPr/>
            <p:nvPr/>
          </p:nvSpPr>
          <p:spPr>
            <a:xfrm>
              <a:off x="8281089" y="1818939"/>
              <a:ext cx="914400" cy="914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씨앗 </a:t>
              </a:r>
              <a:r>
                <a:rPr lang="en-US" altLang="ko-KR" sz="1050" b="1" dirty="0" smtClean="0"/>
                <a:t>X</a:t>
              </a:r>
            </a:p>
            <a:p>
              <a:pPr algn="ctr"/>
              <a:r>
                <a:rPr lang="en-US" altLang="ko-KR" sz="1050" b="1" dirty="0" smtClean="0"/>
                <a:t>4</a:t>
              </a:r>
              <a:r>
                <a:rPr lang="ko-KR" altLang="en-US" sz="1050" b="1" smtClean="0"/>
                <a:t>개</a:t>
              </a:r>
              <a:endParaRPr lang="ko-KR" altLang="en-US" sz="1050" b="1"/>
            </a:p>
          </p:txBody>
        </p:sp>
      </p:grpSp>
    </p:spTree>
    <p:extLst>
      <p:ext uri="{BB962C8B-B14F-4D97-AF65-F5344CB8AC3E}">
        <p14:creationId xmlns:p14="http://schemas.microsoft.com/office/powerpoint/2010/main" val="45810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637270" y="1074164"/>
            <a:ext cx="7094929" cy="2627870"/>
            <a:chOff x="1637270" y="1074164"/>
            <a:chExt cx="7094929" cy="2627870"/>
          </a:xfrm>
        </p:grpSpPr>
        <p:grpSp>
          <p:nvGrpSpPr>
            <p:cNvPr id="9" name="그룹 8"/>
            <p:cNvGrpSpPr/>
            <p:nvPr/>
          </p:nvGrpSpPr>
          <p:grpSpPr>
            <a:xfrm>
              <a:off x="1637270" y="1074164"/>
              <a:ext cx="3582429" cy="2627870"/>
              <a:chOff x="4028301" y="1977081"/>
              <a:chExt cx="3582429" cy="262787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028301" y="1977081"/>
                <a:ext cx="3582429" cy="26278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193060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1</a:t>
                </a:r>
                <a:endParaRPr lang="ko-KR" altLang="en-US" sz="1200" b="1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169244" y="237661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2</a:t>
                </a:r>
                <a:endParaRPr lang="ko-KR" altLang="en-US" sz="1200" b="1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5512144" y="348786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 smtClean="0"/>
                  <a:t>3</a:t>
                </a:r>
                <a:endParaRPr lang="ko-KR" altLang="en-US" sz="1200" b="1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6488328" y="348786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바구니 </a:t>
                </a:r>
                <a:r>
                  <a:rPr lang="en-US" altLang="ko-KR" sz="1200" b="1" dirty="0"/>
                  <a:t>4</a:t>
                </a:r>
                <a:endParaRPr lang="ko-KR" altLang="en-US" sz="1200" b="1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4222750" y="1168384"/>
              <a:ext cx="914400" cy="73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보상 받기</a:t>
              </a:r>
              <a:endParaRPr lang="ko-KR" altLang="en-US" dirty="0"/>
            </a:p>
          </p:txBody>
        </p:sp>
        <p:sp>
          <p:nvSpPr>
            <p:cNvPr id="12" name="왼쪽 화살표 11"/>
            <p:cNvSpPr/>
            <p:nvPr/>
          </p:nvSpPr>
          <p:spPr>
            <a:xfrm rot="2700000">
              <a:off x="4887428" y="1768708"/>
              <a:ext cx="623010" cy="448323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9699" y="2302292"/>
              <a:ext cx="3512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클릭시</a:t>
              </a:r>
              <a:r>
                <a:rPr lang="ko-KR" altLang="en-US" dirty="0" smtClean="0"/>
                <a:t> 각 보상바구니 보상 및</a:t>
              </a:r>
              <a:endParaRPr lang="en-US" altLang="ko-KR" dirty="0" smtClean="0"/>
            </a:p>
            <a:p>
              <a:r>
                <a:rPr lang="ko-KR" altLang="en-US" dirty="0" smtClean="0"/>
                <a:t>컬렉션 </a:t>
              </a:r>
              <a:r>
                <a:rPr lang="ko-KR" altLang="en-US" dirty="0" err="1" smtClean="0"/>
                <a:t>완성괌</a:t>
              </a:r>
              <a:r>
                <a:rPr lang="ko-KR" altLang="en-US" dirty="0" smtClean="0"/>
                <a:t> 함께 보상 지급됨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190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40498" y="2414371"/>
            <a:ext cx="1651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바구니 컬렉션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smtClean="0"/>
              <a:t>상점 구매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3146" y="24143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선택형</a:t>
            </a:r>
            <a:r>
              <a:rPr lang="ko-KR" altLang="en-US" dirty="0" smtClean="0"/>
              <a:t> 박스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보상 지급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291912" y="2495220"/>
            <a:ext cx="6219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661188" y="2495220"/>
            <a:ext cx="6219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3869" y="2414370"/>
            <a:ext cx="273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플로리스트</a:t>
            </a:r>
            <a:r>
              <a:rPr lang="ko-KR" altLang="en-US" dirty="0" smtClean="0"/>
              <a:t> 가이드 북에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기록된 모든 컬렉션 완성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371299" y="3741260"/>
            <a:ext cx="6662190" cy="2611729"/>
            <a:chOff x="4371299" y="3741260"/>
            <a:chExt cx="6662190" cy="2611729"/>
          </a:xfrm>
        </p:grpSpPr>
        <p:sp>
          <p:nvSpPr>
            <p:cNvPr id="7" name="TextBox 6"/>
            <p:cNvSpPr txBox="1"/>
            <p:nvPr/>
          </p:nvSpPr>
          <p:spPr>
            <a:xfrm>
              <a:off x="4817088" y="3741260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씨앗 컬렉션 페이지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71299" y="4110592"/>
              <a:ext cx="3202742" cy="1688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536057" y="4244503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 smtClean="0"/>
                <a:t>A</a:t>
              </a:r>
            </a:p>
            <a:p>
              <a:pPr algn="ctr"/>
              <a:r>
                <a:rPr lang="en-US" altLang="ko-KR" sz="1000" dirty="0"/>
                <a:t>2</a:t>
              </a:r>
              <a:r>
                <a:rPr lang="ko-KR" altLang="en-US" sz="1000" smtClean="0"/>
                <a:t>개</a:t>
              </a:r>
              <a:endParaRPr lang="en-US" altLang="ko-KR" sz="1000" dirty="0" smtClean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12241" y="4244503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 smtClean="0"/>
                <a:t>B</a:t>
              </a:r>
            </a:p>
            <a:p>
              <a:pPr algn="ctr"/>
              <a:r>
                <a:rPr lang="en-US" altLang="ko-KR" sz="1000" dirty="0"/>
                <a:t>3</a:t>
              </a:r>
              <a:r>
                <a:rPr lang="ko-KR" altLang="en-US" sz="1000" smtClean="0"/>
                <a:t>개</a:t>
              </a:r>
              <a:endParaRPr lang="en-US" altLang="ko-KR" sz="1000" dirty="0" smtClean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98756" y="4244503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씨앗 </a:t>
              </a:r>
              <a:r>
                <a:rPr lang="en-US" altLang="ko-KR" sz="1000" dirty="0"/>
                <a:t>C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smtClean="0"/>
                <a:t>개</a:t>
              </a:r>
              <a:endParaRPr lang="en-US" altLang="ko-KR" sz="1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8795" y="5355836"/>
              <a:ext cx="742511" cy="2462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smtClean="0"/>
                <a:t>분해 하기</a:t>
              </a:r>
              <a:endParaRPr lang="ko-KR" altLang="en-US" sz="1000" b="1" dirty="0"/>
            </a:p>
          </p:txBody>
        </p:sp>
        <p:sp>
          <p:nvSpPr>
            <p:cNvPr id="17" name="오른쪽 화살표 16"/>
            <p:cNvSpPr/>
            <p:nvPr/>
          </p:nvSpPr>
          <p:spPr>
            <a:xfrm rot="12600000">
              <a:off x="6206290" y="5431367"/>
              <a:ext cx="62195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759562" y="5798991"/>
              <a:ext cx="42739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클릭 시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씨앗 </a:t>
              </a:r>
              <a:r>
                <a:rPr lang="en-US" altLang="ko-KR" sz="1000" dirty="0" smtClean="0"/>
                <a:t>A </a:t>
              </a:r>
              <a:r>
                <a:rPr lang="ko-KR" altLang="en-US" sz="1000" smtClean="0"/>
                <a:t>분해 보상 </a:t>
              </a:r>
              <a:r>
                <a:rPr lang="en-US" altLang="ko-KR" sz="1000" dirty="0" smtClean="0"/>
                <a:t>2</a:t>
              </a:r>
              <a:r>
                <a:rPr lang="ko-KR" altLang="en-US" sz="1000" smtClean="0"/>
                <a:t>개</a:t>
              </a:r>
              <a:r>
                <a:rPr lang="en-US" altLang="ko-KR" sz="1000" dirty="0" smtClean="0"/>
                <a:t>, </a:t>
              </a:r>
              <a:r>
                <a:rPr lang="ko-KR" altLang="en-US" sz="1000" smtClean="0"/>
                <a:t>씨앗 </a:t>
              </a:r>
              <a:r>
                <a:rPr lang="en-US" altLang="ko-KR" sz="1000" dirty="0" smtClean="0"/>
                <a:t>B </a:t>
              </a:r>
              <a:r>
                <a:rPr lang="ko-KR" altLang="en-US" sz="1000" smtClean="0"/>
                <a:t>분해 보상 </a:t>
              </a:r>
              <a:r>
                <a:rPr lang="en-US" altLang="ko-KR" sz="1000" dirty="0" smtClean="0"/>
                <a:t>3</a:t>
              </a:r>
              <a:r>
                <a:rPr lang="ko-KR" altLang="en-US" sz="1000" smtClean="0"/>
                <a:t>개</a:t>
              </a:r>
              <a:r>
                <a:rPr lang="en-US" altLang="ko-KR" sz="1000" dirty="0" smtClean="0"/>
                <a:t>, </a:t>
              </a:r>
              <a:r>
                <a:rPr lang="ko-KR" altLang="en-US" sz="1000" smtClean="0"/>
                <a:t>씨앗 </a:t>
              </a:r>
              <a:r>
                <a:rPr lang="en-US" altLang="ko-KR" sz="1000" dirty="0" smtClean="0"/>
                <a:t>C </a:t>
              </a:r>
              <a:r>
                <a:rPr lang="ko-KR" altLang="en-US" sz="1000" smtClean="0"/>
                <a:t>분해보상 </a:t>
              </a:r>
              <a:r>
                <a:rPr lang="en-US" altLang="ko-KR" sz="1000" dirty="0" smtClean="0"/>
                <a:t>1</a:t>
              </a:r>
              <a:r>
                <a:rPr lang="ko-KR" altLang="en-US" sz="1000" smtClean="0"/>
                <a:t>개 지급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및 해당 페이지의 컬렉션 완성 보상이 같이 지급된다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69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6615768" y="1262118"/>
            <a:ext cx="4596142" cy="3813221"/>
            <a:chOff x="6615768" y="1262118"/>
            <a:chExt cx="4596142" cy="3813221"/>
          </a:xfrm>
        </p:grpSpPr>
        <p:sp>
          <p:nvSpPr>
            <p:cNvPr id="11" name="TextBox 10"/>
            <p:cNvSpPr txBox="1"/>
            <p:nvPr/>
          </p:nvSpPr>
          <p:spPr>
            <a:xfrm>
              <a:off x="8962250" y="126211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바구니 모음</a:t>
              </a:r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009168" y="1631450"/>
              <a:ext cx="3202742" cy="22468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8173926" y="1765361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작물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A</a:t>
              </a:r>
            </a:p>
            <a:p>
              <a:pPr algn="ctr"/>
              <a:r>
                <a:rPr lang="ko-KR" altLang="en-US" sz="1000" dirty="0"/>
                <a:t>바구니</a:t>
              </a:r>
            </a:p>
          </p:txBody>
        </p:sp>
        <p:sp>
          <p:nvSpPr>
            <p:cNvPr id="73" name="타원 72"/>
            <p:cNvSpPr/>
            <p:nvPr/>
          </p:nvSpPr>
          <p:spPr>
            <a:xfrm>
              <a:off x="9150110" y="1765361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작</a:t>
              </a:r>
              <a:r>
                <a:rPr lang="ko-KR" altLang="en-US" sz="1000" dirty="0"/>
                <a:t>물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B</a:t>
              </a:r>
            </a:p>
            <a:p>
              <a:pPr algn="ctr"/>
              <a:r>
                <a:rPr lang="ko-KR" altLang="en-US" sz="1000" dirty="0"/>
                <a:t>바구니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9211894" y="2807243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작물</a:t>
              </a:r>
              <a:r>
                <a:rPr lang="en-US" altLang="ko-KR" sz="1000" dirty="0" smtClean="0"/>
                <a:t> C</a:t>
              </a:r>
            </a:p>
            <a:p>
              <a:pPr algn="ctr"/>
              <a:r>
                <a:rPr lang="ko-KR" altLang="en-US" sz="1000" dirty="0"/>
                <a:t>바구니</a:t>
              </a:r>
            </a:p>
          </p:txBody>
        </p:sp>
        <p:sp>
          <p:nvSpPr>
            <p:cNvPr id="75" name="타원 74"/>
            <p:cNvSpPr/>
            <p:nvPr/>
          </p:nvSpPr>
          <p:spPr>
            <a:xfrm>
              <a:off x="10188078" y="2807243"/>
              <a:ext cx="9144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>
                      <a:lumMod val="75000"/>
                    </a:schemeClr>
                  </a:solidFill>
                </a:rPr>
                <a:t>작물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 D</a:t>
              </a:r>
            </a:p>
            <a:p>
              <a:pPr algn="ctr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바구니</a:t>
              </a:r>
            </a:p>
          </p:txBody>
        </p:sp>
        <p:sp>
          <p:nvSpPr>
            <p:cNvPr id="76" name="타원 75"/>
            <p:cNvSpPr/>
            <p:nvPr/>
          </p:nvSpPr>
          <p:spPr>
            <a:xfrm>
              <a:off x="6615768" y="4160939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작물 </a:t>
              </a:r>
              <a:r>
                <a:rPr lang="en-US" altLang="ko-KR" sz="1000" dirty="0" smtClean="0"/>
                <a:t>A</a:t>
              </a:r>
              <a:endParaRPr lang="ko-KR" altLang="en-US" sz="1000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89009" y="4160939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작물 </a:t>
              </a:r>
              <a:r>
                <a:rPr lang="en-US" altLang="ko-KR" sz="1000" dirty="0" smtClean="0"/>
                <a:t>B</a:t>
              </a:r>
              <a:endParaRPr lang="ko-KR" altLang="en-US" sz="100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962250" y="416093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작물 </a:t>
              </a:r>
              <a:r>
                <a:rPr lang="en-US" altLang="ko-KR" sz="1000" dirty="0" smtClean="0"/>
                <a:t>C</a:t>
              </a:r>
              <a:endParaRPr lang="ko-KR" altLang="en-US" sz="1000"/>
            </a:p>
          </p:txBody>
        </p:sp>
        <p:cxnSp>
          <p:nvCxnSpPr>
            <p:cNvPr id="81" name="직선 화살표 연결선 80"/>
            <p:cNvCxnSpPr>
              <a:stCxn id="78" idx="0"/>
              <a:endCxn id="74" idx="4"/>
            </p:cNvCxnSpPr>
            <p:nvPr/>
          </p:nvCxnSpPr>
          <p:spPr>
            <a:xfrm flipV="1">
              <a:off x="9419450" y="3721643"/>
              <a:ext cx="249644" cy="43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7" idx="0"/>
              <a:endCxn id="73" idx="3"/>
            </p:cNvCxnSpPr>
            <p:nvPr/>
          </p:nvCxnSpPr>
          <p:spPr>
            <a:xfrm flipV="1">
              <a:off x="8246209" y="2545850"/>
              <a:ext cx="1037812" cy="161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6" idx="0"/>
              <a:endCxn id="72" idx="3"/>
            </p:cNvCxnSpPr>
            <p:nvPr/>
          </p:nvCxnSpPr>
          <p:spPr>
            <a:xfrm flipV="1">
              <a:off x="7072968" y="2545850"/>
              <a:ext cx="1234869" cy="161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301251" y="3430355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55728" y="3798373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334523" y="3857870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80809" y="1254718"/>
            <a:ext cx="6507954" cy="3820621"/>
            <a:chOff x="180809" y="1254718"/>
            <a:chExt cx="6507954" cy="3820621"/>
          </a:xfrm>
        </p:grpSpPr>
        <p:sp>
          <p:nvSpPr>
            <p:cNvPr id="42" name="직사각형 41"/>
            <p:cNvSpPr/>
            <p:nvPr/>
          </p:nvSpPr>
          <p:spPr>
            <a:xfrm>
              <a:off x="1574209" y="1631450"/>
              <a:ext cx="3202742" cy="22468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738967" y="1765361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작물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A</a:t>
              </a:r>
            </a:p>
            <a:p>
              <a:pPr algn="ctr"/>
              <a:r>
                <a:rPr lang="ko-KR" altLang="en-US" sz="1000" dirty="0"/>
                <a:t>바구니</a:t>
              </a:r>
            </a:p>
          </p:txBody>
        </p:sp>
        <p:sp>
          <p:nvSpPr>
            <p:cNvPr id="44" name="타원 43"/>
            <p:cNvSpPr/>
            <p:nvPr/>
          </p:nvSpPr>
          <p:spPr>
            <a:xfrm>
              <a:off x="2715151" y="1765361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작</a:t>
              </a:r>
              <a:r>
                <a:rPr lang="ko-KR" altLang="en-US" sz="1000" dirty="0"/>
                <a:t>물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B</a:t>
              </a:r>
            </a:p>
            <a:p>
              <a:pPr algn="ctr"/>
              <a:r>
                <a:rPr lang="ko-KR" altLang="en-US" sz="1000" dirty="0"/>
                <a:t>바구니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2776935" y="2807243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작물</a:t>
              </a:r>
              <a:r>
                <a:rPr lang="en-US" altLang="ko-KR" sz="1000" dirty="0" smtClean="0"/>
                <a:t> C</a:t>
              </a:r>
            </a:p>
            <a:p>
              <a:pPr algn="ctr"/>
              <a:r>
                <a:rPr lang="ko-KR" altLang="en-US" sz="1000" dirty="0"/>
                <a:t>바구니</a:t>
              </a:r>
            </a:p>
          </p:txBody>
        </p:sp>
        <p:sp>
          <p:nvSpPr>
            <p:cNvPr id="46" name="타원 45"/>
            <p:cNvSpPr/>
            <p:nvPr/>
          </p:nvSpPr>
          <p:spPr>
            <a:xfrm>
              <a:off x="3753119" y="2807243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작물</a:t>
              </a:r>
              <a:r>
                <a:rPr lang="en-US" altLang="ko-KR" sz="1000" dirty="0" smtClean="0"/>
                <a:t> D</a:t>
              </a:r>
            </a:p>
            <a:p>
              <a:pPr algn="ctr"/>
              <a:r>
                <a:rPr lang="ko-KR" altLang="en-US" sz="1000" dirty="0"/>
                <a:t>바구니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180809" y="4160939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작물 </a:t>
              </a:r>
              <a:r>
                <a:rPr lang="en-US" altLang="ko-KR" sz="1000" dirty="0" smtClean="0"/>
                <a:t>A</a:t>
              </a:r>
              <a:endParaRPr lang="ko-KR" altLang="en-US" sz="1000"/>
            </a:p>
          </p:txBody>
        </p:sp>
        <p:sp>
          <p:nvSpPr>
            <p:cNvPr id="48" name="타원 47"/>
            <p:cNvSpPr/>
            <p:nvPr/>
          </p:nvSpPr>
          <p:spPr>
            <a:xfrm>
              <a:off x="1354050" y="4160939"/>
              <a:ext cx="914400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작물 </a:t>
              </a:r>
              <a:r>
                <a:rPr lang="en-US" altLang="ko-KR" sz="1000" dirty="0" smtClean="0"/>
                <a:t>B</a:t>
              </a:r>
              <a:endParaRPr lang="ko-KR" altLang="en-US" sz="10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2527291" y="416093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작물 </a:t>
              </a:r>
              <a:r>
                <a:rPr lang="en-US" altLang="ko-KR" sz="1000" dirty="0" smtClean="0"/>
                <a:t>C</a:t>
              </a:r>
              <a:endParaRPr lang="ko-KR" altLang="en-US" sz="1000"/>
            </a:p>
          </p:txBody>
        </p:sp>
        <p:sp>
          <p:nvSpPr>
            <p:cNvPr id="50" name="타원 49"/>
            <p:cNvSpPr/>
            <p:nvPr/>
          </p:nvSpPr>
          <p:spPr>
            <a:xfrm>
              <a:off x="3700532" y="4160939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작물 </a:t>
              </a:r>
              <a:r>
                <a:rPr lang="en-US" altLang="ko-KR" sz="1000" dirty="0" smtClean="0"/>
                <a:t>D</a:t>
              </a:r>
              <a:endParaRPr lang="ko-KR" altLang="en-US" sz="1000"/>
            </a:p>
          </p:txBody>
        </p:sp>
        <p:cxnSp>
          <p:nvCxnSpPr>
            <p:cNvPr id="52" name="직선 화살표 연결선 51"/>
            <p:cNvCxnSpPr>
              <a:stCxn id="50" idx="0"/>
              <a:endCxn id="46" idx="4"/>
            </p:cNvCxnSpPr>
            <p:nvPr/>
          </p:nvCxnSpPr>
          <p:spPr>
            <a:xfrm flipV="1">
              <a:off x="4157732" y="3721643"/>
              <a:ext cx="52587" cy="43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9" idx="0"/>
              <a:endCxn id="45" idx="4"/>
            </p:cNvCxnSpPr>
            <p:nvPr/>
          </p:nvCxnSpPr>
          <p:spPr>
            <a:xfrm flipV="1">
              <a:off x="2984491" y="3721643"/>
              <a:ext cx="249644" cy="43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8" idx="0"/>
              <a:endCxn id="44" idx="3"/>
            </p:cNvCxnSpPr>
            <p:nvPr/>
          </p:nvCxnSpPr>
          <p:spPr>
            <a:xfrm flipV="1">
              <a:off x="1811250" y="2545850"/>
              <a:ext cx="1037812" cy="161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7" idx="0"/>
              <a:endCxn id="43" idx="3"/>
            </p:cNvCxnSpPr>
            <p:nvPr/>
          </p:nvCxnSpPr>
          <p:spPr>
            <a:xfrm flipV="1">
              <a:off x="638009" y="2545850"/>
              <a:ext cx="1234869" cy="161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42644" y="3439556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97121" y="3807574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75916" y="3867071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50628" y="3847969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수확</a:t>
              </a:r>
              <a:endParaRPr lang="ko-KR" altLang="en-US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62060" y="125471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바구니 모음</a:t>
              </a:r>
              <a:endParaRPr lang="ko-KR" altLang="en-US" dirty="0"/>
            </a:p>
          </p:txBody>
        </p:sp>
        <p:sp>
          <p:nvSpPr>
            <p:cNvPr id="100" name="오른쪽 화살표 99"/>
            <p:cNvSpPr/>
            <p:nvPr/>
          </p:nvSpPr>
          <p:spPr>
            <a:xfrm>
              <a:off x="4824502" y="2554622"/>
              <a:ext cx="463462" cy="40052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8181" y="2293219"/>
              <a:ext cx="1420582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dirty="0" smtClean="0"/>
                <a:t>작물 바구니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모음 완성</a:t>
              </a:r>
              <a:endParaRPr lang="en-US" altLang="ko-KR" dirty="0" smtClean="0"/>
            </a:p>
            <a:p>
              <a:pPr algn="ctr"/>
              <a:r>
                <a:rPr lang="ko-KR" altLang="en-US" smtClean="0"/>
                <a:t>보상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4006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-12701"/>
            <a:ext cx="5822095" cy="2059459"/>
            <a:chOff x="1404549" y="1235673"/>
            <a:chExt cx="5822095" cy="2059459"/>
          </a:xfrm>
        </p:grpSpPr>
        <p:grpSp>
          <p:nvGrpSpPr>
            <p:cNvPr id="4" name="그룹 3"/>
            <p:cNvGrpSpPr/>
            <p:nvPr/>
          </p:nvGrpSpPr>
          <p:grpSpPr>
            <a:xfrm>
              <a:off x="1404549" y="1235673"/>
              <a:ext cx="2261288" cy="2059459"/>
              <a:chOff x="1404549" y="2636107"/>
              <a:chExt cx="2261288" cy="2059459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606378" y="2636107"/>
                <a:ext cx="2059459" cy="20594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컬렉션 페이지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404551" y="263610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404551" y="302328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404549" y="341046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04549" y="379764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965356" y="1235673"/>
              <a:ext cx="2261288" cy="2059459"/>
              <a:chOff x="1404549" y="2636107"/>
              <a:chExt cx="2261288" cy="2059459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06378" y="2636107"/>
                <a:ext cx="2059459" cy="20594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컬렉션 페이지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404551" y="263610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404551" y="302328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404549" y="341046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404549" y="379764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826392" y="195244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01298" y="1499294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플로리스트</a:t>
              </a:r>
              <a:r>
                <a:rPr lang="ko-KR" altLang="en-US" sz="1000" dirty="0" smtClean="0"/>
                <a:t> 컬렉션 북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아이템</a:t>
              </a:r>
              <a:r>
                <a:rPr lang="en-US" altLang="ko-KR" sz="1000" dirty="0"/>
                <a:t> </a:t>
              </a:r>
              <a:r>
                <a:rPr lang="ko-KR" altLang="en-US" sz="1000" smtClean="0"/>
                <a:t>사용</a:t>
              </a:r>
              <a:endParaRPr lang="en-US" altLang="ko-KR" sz="1000" dirty="0" smtClean="0"/>
            </a:p>
          </p:txBody>
        </p:sp>
        <p:sp>
          <p:nvSpPr>
            <p:cNvPr id="18" name="사각형 설명선 17"/>
            <p:cNvSpPr/>
            <p:nvPr/>
          </p:nvSpPr>
          <p:spPr>
            <a:xfrm>
              <a:off x="3728545" y="2865248"/>
              <a:ext cx="1356529" cy="429883"/>
            </a:xfrm>
            <a:prstGeom prst="wedgeRectCallout">
              <a:avLst>
                <a:gd name="adj1" fmla="val 39869"/>
                <a:gd name="adj2" fmla="val -7832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플로리스트</a:t>
              </a:r>
              <a:r>
                <a:rPr lang="ko-KR" altLang="en-US" sz="1000" dirty="0" smtClean="0"/>
                <a:t> 컬렉션 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활성화</a:t>
              </a:r>
              <a:endParaRPr lang="ko-KR" altLang="en-US" sz="1000"/>
            </a:p>
          </p:txBody>
        </p:sp>
      </p:grpSp>
      <p:sp>
        <p:nvSpPr>
          <p:cNvPr id="25" name="사각형 설명선 24"/>
          <p:cNvSpPr/>
          <p:nvPr/>
        </p:nvSpPr>
        <p:spPr>
          <a:xfrm>
            <a:off x="10095406" y="1071197"/>
            <a:ext cx="1356529" cy="429883"/>
          </a:xfrm>
          <a:prstGeom prst="wedgeRectCallout">
            <a:avLst>
              <a:gd name="adj1" fmla="val 39869"/>
              <a:gd name="adj2" fmla="val -783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플로리스트</a:t>
            </a:r>
            <a:r>
              <a:rPr lang="ko-KR" altLang="en-US" sz="1000" dirty="0" smtClean="0"/>
              <a:t> 컬렉션 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활성화</a:t>
            </a:r>
            <a:endParaRPr lang="ko-KR" altLang="en-US" sz="1000"/>
          </a:p>
        </p:txBody>
      </p:sp>
      <p:grpSp>
        <p:nvGrpSpPr>
          <p:cNvPr id="46" name="그룹 45"/>
          <p:cNvGrpSpPr/>
          <p:nvPr/>
        </p:nvGrpSpPr>
        <p:grpSpPr>
          <a:xfrm>
            <a:off x="0" y="2075722"/>
            <a:ext cx="6561460" cy="2059459"/>
            <a:chOff x="237403" y="3069483"/>
            <a:chExt cx="6561460" cy="2059459"/>
          </a:xfrm>
        </p:grpSpPr>
        <p:grpSp>
          <p:nvGrpSpPr>
            <p:cNvPr id="21" name="그룹 20"/>
            <p:cNvGrpSpPr/>
            <p:nvPr/>
          </p:nvGrpSpPr>
          <p:grpSpPr>
            <a:xfrm>
              <a:off x="237403" y="3069483"/>
              <a:ext cx="2261288" cy="2059459"/>
              <a:chOff x="1404549" y="2636107"/>
              <a:chExt cx="2261288" cy="2059459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606378" y="2636107"/>
                <a:ext cx="2059459" cy="205945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404551" y="263610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04551" y="302328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404549" y="341046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404549" y="379764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537575" y="3069483"/>
              <a:ext cx="2261288" cy="2059459"/>
              <a:chOff x="1404549" y="2636107"/>
              <a:chExt cx="2261288" cy="205945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606378" y="2636107"/>
                <a:ext cx="2059459" cy="20594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 </a:t>
                </a:r>
                <a:r>
                  <a:rPr lang="ko-KR" altLang="en-US" smtClean="0"/>
                  <a:t>컬렉션 페이지</a:t>
                </a:r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404551" y="263610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404551" y="302328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404549" y="341046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404549" y="379764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</p:grpSp>
        <p:sp>
          <p:nvSpPr>
            <p:cNvPr id="23" name="오른쪽 화살표 22"/>
            <p:cNvSpPr/>
            <p:nvPr/>
          </p:nvSpPr>
          <p:spPr>
            <a:xfrm>
              <a:off x="2533221" y="3786257"/>
              <a:ext cx="41453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965582" y="3764055"/>
              <a:ext cx="1086145" cy="529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C </a:t>
              </a:r>
              <a:r>
                <a:rPr lang="ko-KR" altLang="en-US" sz="1000" smtClean="0"/>
                <a:t>컬렉션 북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사용</a:t>
              </a:r>
              <a:endParaRPr lang="ko-KR" altLang="en-US" sz="1000" dirty="0"/>
            </a:p>
          </p:txBody>
        </p:sp>
        <p:sp>
          <p:nvSpPr>
            <p:cNvPr id="45" name="오른쪽 화살표 44"/>
            <p:cNvSpPr/>
            <p:nvPr/>
          </p:nvSpPr>
          <p:spPr>
            <a:xfrm>
              <a:off x="4087385" y="3786256"/>
              <a:ext cx="41453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-10043" y="4188223"/>
            <a:ext cx="6571502" cy="4225129"/>
            <a:chOff x="-10043" y="4188223"/>
            <a:chExt cx="6571502" cy="4225129"/>
          </a:xfrm>
        </p:grpSpPr>
        <p:grpSp>
          <p:nvGrpSpPr>
            <p:cNvPr id="47" name="그룹 46"/>
            <p:cNvGrpSpPr/>
            <p:nvPr/>
          </p:nvGrpSpPr>
          <p:grpSpPr>
            <a:xfrm>
              <a:off x="-1129" y="4188223"/>
              <a:ext cx="6562588" cy="2059459"/>
              <a:chOff x="236274" y="3069483"/>
              <a:chExt cx="6562588" cy="2059459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4537574" y="3069483"/>
                <a:ext cx="2261288" cy="2059459"/>
                <a:chOff x="5704720" y="2636107"/>
                <a:chExt cx="2261288" cy="2059459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906549" y="2636107"/>
                  <a:ext cx="2059459" cy="20594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D </a:t>
                  </a:r>
                  <a:r>
                    <a:rPr lang="ko-KR" altLang="en-US" smtClean="0"/>
                    <a:t>컬렉션 페이지</a:t>
                  </a:r>
                  <a:endParaRPr lang="ko-KR" altLang="en-US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5704722" y="263610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5704722" y="302328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704720" y="341046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5704720" y="379764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236274" y="3069483"/>
                <a:ext cx="2261288" cy="2059459"/>
                <a:chOff x="-2896752" y="2636107"/>
                <a:chExt cx="2261288" cy="2059459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-2694923" y="2636107"/>
                  <a:ext cx="2059459" cy="205945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C </a:t>
                  </a:r>
                  <a:r>
                    <a:rPr lang="ko-KR" altLang="en-US" smtClean="0"/>
                    <a:t>컬렉션 페이지</a:t>
                  </a:r>
                  <a:endParaRPr lang="ko-KR" altLang="en-US" dirty="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-2896750" y="263610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-2896750" y="302328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-2896752" y="341046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-2896752" y="379764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</p:grpSp>
          <p:sp>
            <p:nvSpPr>
              <p:cNvPr id="50" name="오른쪽 화살표 49"/>
              <p:cNvSpPr/>
              <p:nvPr/>
            </p:nvSpPr>
            <p:spPr>
              <a:xfrm>
                <a:off x="2533221" y="3786257"/>
                <a:ext cx="41453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965582" y="3764055"/>
                <a:ext cx="1086145" cy="5290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D </a:t>
                </a:r>
                <a:r>
                  <a:rPr lang="ko-KR" altLang="en-US" sz="1000" smtClean="0"/>
                  <a:t>컬렉션 북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사용</a:t>
                </a:r>
                <a:endParaRPr lang="ko-KR" altLang="en-US" sz="1000" dirty="0"/>
              </a:p>
            </p:txBody>
          </p:sp>
          <p:sp>
            <p:nvSpPr>
              <p:cNvPr id="52" name="오른쪽 화살표 51"/>
              <p:cNvSpPr/>
              <p:nvPr/>
            </p:nvSpPr>
            <p:spPr>
              <a:xfrm>
                <a:off x="4087385" y="3786256"/>
                <a:ext cx="41453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-10043" y="6353893"/>
              <a:ext cx="6562588" cy="2059459"/>
              <a:chOff x="236274" y="3069483"/>
              <a:chExt cx="6562588" cy="205945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4537574" y="3069483"/>
                <a:ext cx="2261288" cy="2059459"/>
                <a:chOff x="5704720" y="2636107"/>
                <a:chExt cx="2261288" cy="2059459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906549" y="2636107"/>
                  <a:ext cx="2059459" cy="205945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 </a:t>
                  </a:r>
                  <a:r>
                    <a:rPr lang="ko-KR" altLang="en-US" smtClean="0"/>
                    <a:t>컬렉션 페이지</a:t>
                  </a:r>
                  <a:endParaRPr lang="en-US" altLang="ko-KR" dirty="0" smtClean="0"/>
                </a:p>
                <a:p>
                  <a:pPr algn="ctr"/>
                  <a:r>
                    <a:rPr lang="ko-KR" altLang="en-US" dirty="0" smtClean="0"/>
                    <a:t>초기화</a:t>
                  </a:r>
                  <a:endParaRPr lang="ko-KR" altLang="en-US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704722" y="263610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704722" y="302328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704720" y="341046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704720" y="379764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236274" y="3069483"/>
                <a:ext cx="2261288" cy="2059459"/>
                <a:chOff x="-2896752" y="2636107"/>
                <a:chExt cx="2261288" cy="2059459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-2694923" y="2636107"/>
                  <a:ext cx="2059459" cy="205945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C </a:t>
                  </a:r>
                  <a:r>
                    <a:rPr lang="ko-KR" altLang="en-US" smtClean="0"/>
                    <a:t>컬렉션 페이지</a:t>
                  </a:r>
                  <a:endParaRPr lang="ko-KR" altLang="en-US" dirty="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-2896750" y="263610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-2896750" y="302328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-2896752" y="341046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-2896752" y="3797647"/>
                  <a:ext cx="201828" cy="3871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</p:grpSp>
          <p:sp>
            <p:nvSpPr>
              <p:cNvPr id="66" name="오른쪽 화살표 65"/>
              <p:cNvSpPr/>
              <p:nvPr/>
            </p:nvSpPr>
            <p:spPr>
              <a:xfrm>
                <a:off x="2533221" y="3786257"/>
                <a:ext cx="41453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965582" y="3764055"/>
                <a:ext cx="1086145" cy="5290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C </a:t>
                </a:r>
                <a:r>
                  <a:rPr lang="ko-KR" altLang="en-US" sz="1000" smtClean="0"/>
                  <a:t>컬렉션 북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사용</a:t>
                </a:r>
                <a:endParaRPr lang="ko-KR" altLang="en-US" sz="1000" dirty="0"/>
              </a:p>
            </p:txBody>
          </p:sp>
          <p:sp>
            <p:nvSpPr>
              <p:cNvPr id="68" name="오른쪽 화살표 67"/>
              <p:cNvSpPr/>
              <p:nvPr/>
            </p:nvSpPr>
            <p:spPr>
              <a:xfrm>
                <a:off x="4087385" y="3786256"/>
                <a:ext cx="41453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6814676" y="2077310"/>
            <a:ext cx="6561460" cy="2059459"/>
            <a:chOff x="237403" y="3069483"/>
            <a:chExt cx="6561460" cy="2059459"/>
          </a:xfrm>
        </p:grpSpPr>
        <p:grpSp>
          <p:nvGrpSpPr>
            <p:cNvPr id="81" name="그룹 80"/>
            <p:cNvGrpSpPr/>
            <p:nvPr/>
          </p:nvGrpSpPr>
          <p:grpSpPr>
            <a:xfrm>
              <a:off x="237403" y="3069483"/>
              <a:ext cx="2261288" cy="2059459"/>
              <a:chOff x="1404549" y="2636107"/>
              <a:chExt cx="2261288" cy="205945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606378" y="2636107"/>
                <a:ext cx="2059459" cy="20594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 </a:t>
                </a:r>
                <a:r>
                  <a:rPr lang="ko-KR" altLang="en-US"/>
                  <a:t>컬렉션 </a:t>
                </a:r>
                <a:r>
                  <a:rPr lang="ko-KR" altLang="en-US" smtClean="0"/>
                  <a:t>페이지</a:t>
                </a:r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404551" y="263610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404551" y="302328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404549" y="341046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404549" y="379764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4537575" y="3069483"/>
              <a:ext cx="2261288" cy="2059459"/>
              <a:chOff x="1404549" y="2636107"/>
              <a:chExt cx="2261288" cy="2059459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606378" y="2636107"/>
                <a:ext cx="2059459" cy="205945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404551" y="263610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404551" y="302328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404549" y="341046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404549" y="3797647"/>
                <a:ext cx="201828" cy="3871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</p:grpSp>
        <p:sp>
          <p:nvSpPr>
            <p:cNvPr id="83" name="오른쪽 화살표 82"/>
            <p:cNvSpPr/>
            <p:nvPr/>
          </p:nvSpPr>
          <p:spPr>
            <a:xfrm>
              <a:off x="2533221" y="3786257"/>
              <a:ext cx="41453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965582" y="3764055"/>
              <a:ext cx="1086145" cy="529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C </a:t>
              </a:r>
              <a:r>
                <a:rPr lang="ko-KR" altLang="en-US" sz="1000" smtClean="0"/>
                <a:t>컬렉션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모두 완성</a:t>
              </a:r>
              <a:endParaRPr lang="en-US" altLang="ko-KR" sz="1000" dirty="0" smtClean="0"/>
            </a:p>
          </p:txBody>
        </p:sp>
        <p:sp>
          <p:nvSpPr>
            <p:cNvPr id="85" name="오른쪽 화살표 84"/>
            <p:cNvSpPr/>
            <p:nvPr/>
          </p:nvSpPr>
          <p:spPr>
            <a:xfrm>
              <a:off x="4087385" y="3786256"/>
              <a:ext cx="41453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86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952</Words>
  <Application>Microsoft Office PowerPoint</Application>
  <PresentationFormat>와이드스크린</PresentationFormat>
  <Paragraphs>325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씨앗 컬렉션 시스템</vt:lpstr>
      <vt:lpstr>씨앗 컬렉션 시스템 소개</vt:lpstr>
      <vt:lpstr>씨앗 컬렉션 소개</vt:lpstr>
      <vt:lpstr>플로리스트 가이드 북</vt:lpstr>
      <vt:lpstr>플로리스트 가이드 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컬렉션 시스템</dc:title>
  <dc:creator>안명선</dc:creator>
  <cp:lastModifiedBy>안명선</cp:lastModifiedBy>
  <cp:revision>20</cp:revision>
  <dcterms:created xsi:type="dcterms:W3CDTF">2018-10-29T10:06:16Z</dcterms:created>
  <dcterms:modified xsi:type="dcterms:W3CDTF">2018-10-30T09:05:24Z</dcterms:modified>
</cp:coreProperties>
</file>