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7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1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1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06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0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6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5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88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97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4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2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149C-F91E-45C9-9915-3FBDF537ED9D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4F90-1C81-4530-8BA6-2589AE3C82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36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한가위 행복 바구니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16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6692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한가위 행복 바구니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16692"/>
            <a:ext cx="12192000" cy="6141307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‘</a:t>
            </a:r>
            <a:r>
              <a:rPr lang="ko-KR" altLang="en-US" sz="1800" b="1" smtClean="0">
                <a:solidFill>
                  <a:srgbClr val="FF0000"/>
                </a:solidFill>
              </a:rPr>
              <a:t>한가위 행복 바구니</a:t>
            </a:r>
            <a:r>
              <a:rPr lang="en-US" altLang="ko-KR" sz="1800" dirty="0" smtClean="0"/>
              <a:t>’</a:t>
            </a:r>
            <a:r>
              <a:rPr lang="ko-KR" altLang="en-US" sz="1800" smtClean="0"/>
              <a:t>를 만들어 랜덤 박스 보상 지급</a:t>
            </a:r>
            <a:endParaRPr lang="en-US" altLang="ko-KR" sz="1800" dirty="0" smtClean="0"/>
          </a:p>
          <a:p>
            <a:r>
              <a:rPr lang="ko-KR" altLang="en-US" sz="1800" dirty="0" smtClean="0"/>
              <a:t>한가위 행복 바구니에는 달</a:t>
            </a:r>
            <a:r>
              <a:rPr lang="en-US" altLang="ko-KR" sz="1800" dirty="0" smtClean="0"/>
              <a:t>/</a:t>
            </a:r>
            <a:r>
              <a:rPr lang="ko-KR" altLang="en-US" sz="1800" smtClean="0"/>
              <a:t>스페셜 달</a:t>
            </a:r>
            <a:r>
              <a:rPr lang="en-US" altLang="ko-KR" sz="1800" dirty="0"/>
              <a:t> </a:t>
            </a:r>
            <a:r>
              <a:rPr lang="ko-KR" altLang="en-US" sz="1800" smtClean="0"/>
              <a:t>및 그외 메모리즈</a:t>
            </a:r>
            <a:r>
              <a:rPr lang="en-US" altLang="ko-KR" sz="1800" dirty="0" smtClean="0"/>
              <a:t>/</a:t>
            </a:r>
            <a:r>
              <a:rPr lang="ko-KR" altLang="en-US" sz="1800" smtClean="0"/>
              <a:t>페이블 작물 바구니를 모음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ko-KR" altLang="en-US" sz="1800" smtClean="0"/>
              <a:t>바구니에는 다른 종류의 작물이 </a:t>
            </a:r>
            <a:r>
              <a:rPr lang="en-US" altLang="ko-KR" sz="1800" dirty="0" smtClean="0"/>
              <a:t>1</a:t>
            </a:r>
            <a:r>
              <a:rPr lang="ko-KR" altLang="en-US" sz="1800" smtClean="0"/>
              <a:t>개씩 무조건 </a:t>
            </a:r>
            <a:r>
              <a:rPr lang="en-US" altLang="ko-KR" sz="1800" dirty="0" smtClean="0"/>
              <a:t>10</a:t>
            </a:r>
            <a:r>
              <a:rPr lang="ko-KR" altLang="en-US" sz="1800" smtClean="0"/>
              <a:t>종이 있어야 함</a:t>
            </a:r>
            <a:r>
              <a:rPr lang="en-US" altLang="ko-KR" sz="1800" dirty="0" smtClean="0"/>
              <a:t>.)</a:t>
            </a:r>
          </a:p>
          <a:p>
            <a:r>
              <a:rPr lang="ko-KR" altLang="en-US" sz="1800" dirty="0" smtClean="0"/>
              <a:t>보상 랜덤 박스에서 특정 게이지를 채워 달을 타고 있는 스탠드 애니메이션을 지급함 </a:t>
            </a:r>
            <a:r>
              <a:rPr lang="en-US" altLang="ko-KR" sz="1800" dirty="0" smtClean="0"/>
              <a:t>(</a:t>
            </a:r>
            <a:r>
              <a:rPr lang="ko-KR" altLang="en-US" sz="1800" smtClean="0"/>
              <a:t>일괄 지급</a:t>
            </a:r>
            <a:r>
              <a:rPr lang="en-US" altLang="ko-KR" sz="1800" dirty="0" smtClean="0"/>
              <a:t>)</a:t>
            </a:r>
            <a:br>
              <a:rPr lang="en-US" altLang="ko-KR" sz="1800" dirty="0" smtClean="0"/>
            </a:br>
            <a:r>
              <a:rPr lang="ko-KR" altLang="en-US" sz="1800" smtClean="0"/>
              <a:t>이외 나만의 스페셜 달 씨앗 등의 보상을 지급</a:t>
            </a:r>
            <a:endParaRPr lang="en-US" altLang="ko-KR" sz="1800" dirty="0" smtClean="0"/>
          </a:p>
          <a:p>
            <a:r>
              <a:rPr lang="ko-KR" altLang="en-US" sz="1800" dirty="0" smtClean="0"/>
              <a:t>타고 있는 달의 색을 여러 개로 두어 유저들이 여러 개의 보상을 지급 받도록 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어떻게 이를 매출로 높일 것인가</a:t>
            </a:r>
            <a:r>
              <a:rPr lang="en-US" altLang="ko-KR" sz="1800" dirty="0" smtClean="0"/>
              <a:t>?</a:t>
            </a:r>
            <a:br>
              <a:rPr lang="en-US" altLang="ko-KR" sz="1800" dirty="0" smtClean="0"/>
            </a:br>
            <a:r>
              <a:rPr lang="en-US" altLang="ko-KR" sz="1800" dirty="0" smtClean="0"/>
              <a:t>-&gt; </a:t>
            </a:r>
            <a:r>
              <a:rPr lang="ko-KR" altLang="en-US" sz="1800" smtClean="0"/>
              <a:t>즉시 수확 가격을 낮추고 행복 바구니를 많이 만들어야 보상을 얻게 한다</a:t>
            </a:r>
            <a:r>
              <a:rPr lang="en-US" altLang="ko-KR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4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ko-KR" altLang="en-US" smtClean="0"/>
              <a:t>달 타는 스탠드</a:t>
            </a:r>
            <a:endParaRPr lang="ko-KR" altLang="en-US" dirty="0"/>
          </a:p>
        </p:txBody>
      </p:sp>
      <p:pic>
        <p:nvPicPr>
          <p:cNvPr id="4" name="Picture 4" descr="ë¡ ë¨¹ë ë¬í ë¼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6" y="1589646"/>
            <a:ext cx="3755339" cy="30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moon rabbit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84" y="1589646"/>
            <a:ext cx="3007264" cy="30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oon rabbit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926" y="1589647"/>
            <a:ext cx="2457364" cy="30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2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36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한가위 행복 바구니</vt:lpstr>
      <vt:lpstr>한가위 행복 바구니</vt:lpstr>
      <vt:lpstr>달 타는 스탠드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한가위 행복 바구니</dc:title>
  <dc:creator>안명선</dc:creator>
  <cp:lastModifiedBy>안명선</cp:lastModifiedBy>
  <cp:revision>14</cp:revision>
  <dcterms:created xsi:type="dcterms:W3CDTF">2018-09-13T03:01:49Z</dcterms:created>
  <dcterms:modified xsi:type="dcterms:W3CDTF">2018-09-13T07:03:44Z</dcterms:modified>
</cp:coreProperties>
</file>