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3" r:id="rId4"/>
    <p:sldId id="270" r:id="rId5"/>
    <p:sldId id="272" r:id="rId6"/>
    <p:sldId id="274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267C1-63FC-4C77-A55B-FB476643462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F8DE7-CDB4-475F-816F-823CF173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0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F8DE7-CDB4-475F-816F-823CF173C0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5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1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8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9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37.png"/><Relationship Id="rId3" Type="http://schemas.openxmlformats.org/officeDocument/2006/relationships/image" Target="../media/image34.jpeg"/><Relationship Id="rId7" Type="http://schemas.openxmlformats.org/officeDocument/2006/relationships/image" Target="../media/image31.jpeg"/><Relationship Id="rId12" Type="http://schemas.openxmlformats.org/officeDocument/2006/relationships/image" Target="../media/image1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아이돌</a:t>
            </a:r>
            <a:r>
              <a:rPr lang="ko-KR" altLang="en-US" dirty="0" smtClean="0"/>
              <a:t> 키우기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98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키우기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84766"/>
            <a:ext cx="11299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en-US" altLang="ko-KR" sz="1100" dirty="0" smtClean="0"/>
              <a:t>UI </a:t>
            </a:r>
            <a:r>
              <a:rPr lang="ko-KR" altLang="en-US" sz="1100" smtClean="0"/>
              <a:t>내에서 아이돌을 획득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성장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꾸미기를 하여</a:t>
            </a:r>
            <a:r>
              <a:rPr lang="ko-KR" altLang="en-US" sz="1100" smtClean="0"/>
              <a:t> 다른 유저들에게 자신의 아이돌을 자랑함과 동시에 다른 아이돌들과 </a:t>
            </a:r>
            <a:r>
              <a:rPr lang="ko-KR" altLang="en-US" sz="1100" smtClean="0"/>
              <a:t>경합을 벌일 수 있다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아이돌은</a:t>
            </a:r>
            <a:r>
              <a:rPr lang="ko-KR" altLang="en-US" sz="1100" dirty="0" smtClean="0"/>
              <a:t> 유저 캐릭터와 동일한 외형으로 유저가 자신이 원하는 </a:t>
            </a:r>
            <a:r>
              <a:rPr lang="ko-KR" altLang="en-US" sz="1100" dirty="0" smtClean="0"/>
              <a:t>옷</a:t>
            </a:r>
            <a:r>
              <a:rPr lang="ko-KR" altLang="en-US" sz="1100" dirty="0" smtClean="0"/>
              <a:t>을 입히거나 얼굴 꾸미기 등을 할 수 있다</a:t>
            </a:r>
            <a:r>
              <a:rPr lang="en-US" altLang="ko-KR" sz="1100" dirty="0" smtClean="0"/>
              <a:t>.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smtClean="0"/>
              <a:t>남녀 </a:t>
            </a:r>
            <a:r>
              <a:rPr lang="ko-KR" altLang="en-US" sz="1100" smtClean="0"/>
              <a:t>구분없음</a:t>
            </a:r>
            <a:r>
              <a:rPr lang="en-US" altLang="ko-KR" sz="1100" dirty="0" smtClean="0"/>
              <a:t>)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smtClean="0"/>
              <a:t>이러한 </a:t>
            </a:r>
            <a:r>
              <a:rPr lang="ko-KR" altLang="en-US" sz="1100" dirty="0" err="1" smtClean="0"/>
              <a:t>아이돌들을</a:t>
            </a:r>
            <a:r>
              <a:rPr lang="ko-KR" altLang="en-US" sz="1100" dirty="0" smtClean="0"/>
              <a:t> 여럿 만들어 이들을 하나의 그룹으로 만들고 다른 </a:t>
            </a:r>
            <a:r>
              <a:rPr lang="ko-KR" altLang="en-US" sz="1100" dirty="0" smtClean="0"/>
              <a:t>유저와 </a:t>
            </a:r>
            <a:r>
              <a:rPr lang="ko-KR" altLang="en-US" sz="1100" dirty="0" smtClean="0"/>
              <a:t>팀 단위로 </a:t>
            </a:r>
            <a:r>
              <a:rPr lang="ko-KR" altLang="en-US" sz="1100" dirty="0" smtClean="0"/>
              <a:t>경합을 벌일 수 있다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다만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아이돌 획득</a:t>
            </a:r>
            <a:r>
              <a:rPr lang="en-US" altLang="ko-KR" sz="1100" dirty="0" smtClean="0"/>
              <a:t>/ </a:t>
            </a:r>
            <a:r>
              <a:rPr lang="ko-KR" altLang="en-US" sz="1100" smtClean="0"/>
              <a:t>성장</a:t>
            </a:r>
            <a:r>
              <a:rPr lang="en-US" altLang="ko-KR" sz="1100" dirty="0" smtClean="0"/>
              <a:t>/ </a:t>
            </a:r>
            <a:r>
              <a:rPr lang="ko-KR" altLang="en-US" sz="1100" smtClean="0"/>
              <a:t>꾸미기</a:t>
            </a:r>
            <a:r>
              <a:rPr lang="en-US" altLang="ko-KR" sz="1100" dirty="0" smtClean="0"/>
              <a:t>/ </a:t>
            </a:r>
            <a:r>
              <a:rPr lang="ko-KR" altLang="en-US" sz="1100" smtClean="0"/>
              <a:t>경합</a:t>
            </a:r>
            <a:r>
              <a:rPr lang="en-US" altLang="ko-KR" sz="1100" dirty="0" smtClean="0"/>
              <a:t>/ </a:t>
            </a:r>
            <a:r>
              <a:rPr lang="ko-KR" altLang="en-US" sz="1100" smtClean="0"/>
              <a:t>랭킹까지 작업량을 한꺼번에 처리하기 힘들기에 우선 </a:t>
            </a:r>
            <a:r>
              <a:rPr lang="ko-KR" altLang="en-US" sz="1100"/>
              <a:t>아이돌 획득 </a:t>
            </a:r>
            <a:r>
              <a:rPr lang="en-US" altLang="ko-KR" sz="1100" dirty="0"/>
              <a:t>/ </a:t>
            </a:r>
            <a:r>
              <a:rPr lang="ko-KR" altLang="en-US" sz="1100"/>
              <a:t>꾸미기 </a:t>
            </a:r>
            <a:r>
              <a:rPr lang="en-US" altLang="ko-KR" sz="1100" dirty="0"/>
              <a:t>/ </a:t>
            </a:r>
            <a:r>
              <a:rPr lang="ko-KR" altLang="en-US" sz="1100"/>
              <a:t>꾸미기 랭킹까지만 우선적으로 실섭에 적용하도록 </a:t>
            </a:r>
            <a:r>
              <a:rPr lang="ko-KR" altLang="en-US" sz="1100"/>
              <a:t>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9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01" y="2105517"/>
            <a:ext cx="1120410" cy="11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아래쪽 화살표 19"/>
          <p:cNvSpPr/>
          <p:nvPr/>
        </p:nvSpPr>
        <p:spPr>
          <a:xfrm>
            <a:off x="3956230" y="3336535"/>
            <a:ext cx="709551" cy="525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02350" y="3941759"/>
            <a:ext cx="2617309" cy="1002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305550" y="3866729"/>
            <a:ext cx="3714750" cy="1077682"/>
            <a:chOff x="5619659" y="1865309"/>
            <a:chExt cx="5581741" cy="1619312"/>
          </a:xfrm>
        </p:grpSpPr>
        <p:grpSp>
          <p:nvGrpSpPr>
            <p:cNvPr id="23" name="그룹 22"/>
            <p:cNvGrpSpPr/>
            <p:nvPr/>
          </p:nvGrpSpPr>
          <p:grpSpPr>
            <a:xfrm>
              <a:off x="5915353" y="2060266"/>
              <a:ext cx="5118754" cy="1219201"/>
              <a:chOff x="5915353" y="2060266"/>
              <a:chExt cx="5118754" cy="1219201"/>
            </a:xfrm>
          </p:grpSpPr>
          <p:pic>
            <p:nvPicPr>
              <p:cNvPr id="25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353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04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5055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9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모서리가 둥근 직사각형 23"/>
            <p:cNvSpPr/>
            <p:nvPr/>
          </p:nvSpPr>
          <p:spPr>
            <a:xfrm>
              <a:off x="5619659" y="1865309"/>
              <a:ext cx="5581741" cy="1619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아래쪽 화살표 28"/>
          <p:cNvSpPr/>
          <p:nvPr/>
        </p:nvSpPr>
        <p:spPr>
          <a:xfrm rot="16200000">
            <a:off x="5607829" y="4139202"/>
            <a:ext cx="709551" cy="525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3218894" y="4191177"/>
            <a:ext cx="2137792" cy="503815"/>
            <a:chOff x="2101790" y="900851"/>
            <a:chExt cx="3442935" cy="8114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101790" y="900851"/>
              <a:ext cx="2918100" cy="811401"/>
              <a:chOff x="2101790" y="900851"/>
              <a:chExt cx="2918100" cy="811401"/>
            </a:xfrm>
          </p:grpSpPr>
          <p:pic>
            <p:nvPicPr>
              <p:cNvPr id="33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790" y="900851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Short-Pants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5342" y="994277"/>
                <a:ext cx="624548" cy="62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Clothing-Coat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8774" y="994277"/>
                <a:ext cx="624548" cy="62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왼쪽 화살표 35"/>
              <p:cNvSpPr/>
              <p:nvPr/>
            </p:nvSpPr>
            <p:spPr>
              <a:xfrm>
                <a:off x="3145739" y="1101382"/>
                <a:ext cx="454711" cy="41033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52064" y="931817"/>
              <a:ext cx="492661" cy="778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797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>
            <a:spLocks/>
          </p:cNvSpPr>
          <p:nvPr/>
        </p:nvSpPr>
        <p:spPr>
          <a:xfrm>
            <a:off x="0" y="0"/>
            <a:ext cx="12192000" cy="535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smtClean="0"/>
              <a:t>아이돌 획득</a:t>
            </a:r>
            <a:endParaRPr lang="ko-KR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484766"/>
            <a:ext cx="5418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err="1" smtClean="0"/>
              <a:t>펫</a:t>
            </a:r>
            <a:r>
              <a:rPr lang="ko-KR" altLang="en-US" sz="1100" dirty="0" smtClean="0"/>
              <a:t> 라운지에 있는 </a:t>
            </a:r>
            <a:r>
              <a:rPr lang="ko-KR" altLang="en-US" sz="1100" dirty="0" err="1" smtClean="0"/>
              <a:t>리즈에게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추천 받아 </a:t>
            </a:r>
            <a:r>
              <a:rPr lang="ko-KR" altLang="en-US" sz="1100" dirty="0" err="1" smtClean="0"/>
              <a:t>아이돌을</a:t>
            </a:r>
            <a:r>
              <a:rPr lang="ko-KR" altLang="en-US" sz="1100" smtClean="0"/>
              <a:t> 획득할 수 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grpSp>
        <p:nvGrpSpPr>
          <p:cNvPr id="1025" name="그룹 1024"/>
          <p:cNvGrpSpPr/>
          <p:nvPr/>
        </p:nvGrpSpPr>
        <p:grpSpPr>
          <a:xfrm>
            <a:off x="3042354" y="1020225"/>
            <a:ext cx="2946549" cy="1209170"/>
            <a:chOff x="3042354" y="1020225"/>
            <a:chExt cx="2946549" cy="1209170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83" b="50209"/>
            <a:stretch/>
          </p:blipFill>
          <p:spPr>
            <a:xfrm>
              <a:off x="4960287" y="1035171"/>
              <a:ext cx="1028616" cy="920248"/>
            </a:xfrm>
            <a:prstGeom prst="rect">
              <a:avLst/>
            </a:prstGeom>
          </p:spPr>
        </p:pic>
        <p:pic>
          <p:nvPicPr>
            <p:cNvPr id="68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354" y="1112666"/>
              <a:ext cx="765255" cy="765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오른쪽 화살표 68"/>
            <p:cNvSpPr/>
            <p:nvPr/>
          </p:nvSpPr>
          <p:spPr>
            <a:xfrm>
              <a:off x="4049815" y="1164284"/>
              <a:ext cx="668266" cy="3310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왼쪽 화살표 69"/>
            <p:cNvSpPr/>
            <p:nvPr/>
          </p:nvSpPr>
          <p:spPr>
            <a:xfrm>
              <a:off x="4049815" y="1546912"/>
              <a:ext cx="668266" cy="3310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Picture 2" descr="http://icons.iconarchive.com/icons/hopstarter/sleek-xp-basic/128/Money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800" y="1020225"/>
              <a:ext cx="358675" cy="35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4" name="그룹 1023"/>
            <p:cNvGrpSpPr/>
            <p:nvPr/>
          </p:nvGrpSpPr>
          <p:grpSpPr>
            <a:xfrm>
              <a:off x="4156255" y="1681367"/>
              <a:ext cx="564718" cy="548028"/>
              <a:chOff x="4373968" y="2021001"/>
              <a:chExt cx="731275" cy="709663"/>
            </a:xfrm>
          </p:grpSpPr>
          <p:pic>
            <p:nvPicPr>
              <p:cNvPr id="76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968" y="2386551"/>
                <a:ext cx="344113" cy="344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0844" y="2386552"/>
                <a:ext cx="344113" cy="344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4254" y="2021001"/>
                <a:ext cx="344113" cy="344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130" y="2021001"/>
                <a:ext cx="344113" cy="344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0" name="TextBox 79"/>
          <p:cNvSpPr txBox="1"/>
          <p:nvPr/>
        </p:nvSpPr>
        <p:spPr>
          <a:xfrm>
            <a:off x="0" y="2975568"/>
            <a:ext cx="6917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맨 처음 </a:t>
            </a:r>
            <a:r>
              <a:rPr lang="ko-KR" altLang="en-US" sz="1100" dirty="0" err="1" smtClean="0"/>
              <a:t>아이돌은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엠포인트로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그 이후 아이돌을 늘려나갈 때마다 더 가치 있는 재화가 더 많이 들어간다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0" y="5009176"/>
            <a:ext cx="10184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err="1" smtClean="0"/>
              <a:t>리즈에게</a:t>
            </a:r>
            <a:r>
              <a:rPr lang="ko-KR" altLang="en-US" sz="1100" dirty="0" smtClean="0"/>
              <a:t> 여자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남자 아이돌 중 하나의 성별을 정해 아이돌 추천권을 구매할 수 있으며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아이돌을 </a:t>
            </a:r>
            <a:r>
              <a:rPr lang="ko-KR" altLang="en-US" sz="1100" dirty="0" smtClean="0"/>
              <a:t>획득했을 때 해당 </a:t>
            </a:r>
            <a:r>
              <a:rPr lang="ko-KR" altLang="en-US" sz="1100" dirty="0" err="1" smtClean="0"/>
              <a:t>아이돌의</a:t>
            </a:r>
            <a:r>
              <a:rPr lang="ko-KR" altLang="en-US" sz="1100" dirty="0" smtClean="0"/>
              <a:t> 이름을 정해 주어야 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smtClean="0"/>
              <a:t>아이돌의 이름은 중복 가능하며 만약 유저가 정해주지 않을 경우 기본 이름이 지급된다</a:t>
            </a:r>
            <a:r>
              <a:rPr lang="en-US" altLang="ko-KR" sz="1100" dirty="0" smtClean="0"/>
              <a:t>.)</a:t>
            </a:r>
          </a:p>
        </p:txBody>
      </p:sp>
      <p:grpSp>
        <p:nvGrpSpPr>
          <p:cNvPr id="1027" name="그룹 1026"/>
          <p:cNvGrpSpPr/>
          <p:nvPr/>
        </p:nvGrpSpPr>
        <p:grpSpPr>
          <a:xfrm>
            <a:off x="1526058" y="3378874"/>
            <a:ext cx="4841541" cy="1254726"/>
            <a:chOff x="1526058" y="3378874"/>
            <a:chExt cx="4841541" cy="1254726"/>
          </a:xfrm>
        </p:grpSpPr>
        <p:pic>
          <p:nvPicPr>
            <p:cNvPr id="104" name="Picture 2" descr="http://icons.iconarchive.com/icons/hopstarter/sleek-xp-basic/128/Money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054" y="3685562"/>
              <a:ext cx="268181" cy="268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1526058" y="4256901"/>
              <a:ext cx="1179936" cy="376699"/>
              <a:chOff x="1541363" y="4288215"/>
              <a:chExt cx="975154" cy="311322"/>
            </a:xfrm>
          </p:grpSpPr>
          <p:pic>
            <p:nvPicPr>
              <p:cNvPr id="108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1363" y="4288215"/>
                <a:ext cx="311322" cy="311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3279" y="4288215"/>
                <a:ext cx="311322" cy="311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195" y="4288215"/>
                <a:ext cx="311322" cy="311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6" name="아래쪽 화살표 105"/>
            <p:cNvSpPr/>
            <p:nvPr/>
          </p:nvSpPr>
          <p:spPr>
            <a:xfrm>
              <a:off x="1566054" y="3969280"/>
              <a:ext cx="247495" cy="24690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Picture 2" descr="http://icons.iconarchive.com/icons/hopstarter/sleek-xp-basic/128/Money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474" y="3561100"/>
              <a:ext cx="392643" cy="392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441" y="4256901"/>
              <a:ext cx="376700" cy="376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" descr="10342-man-singer-medium-dark-skin-tone icon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060" y="4256901"/>
              <a:ext cx="376700" cy="376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6" descr="10344-woman-singer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678" y="4256901"/>
              <a:ext cx="376700" cy="376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아래쪽 화살표 96"/>
            <p:cNvSpPr/>
            <p:nvPr/>
          </p:nvSpPr>
          <p:spPr>
            <a:xfrm>
              <a:off x="3750049" y="3969280"/>
              <a:ext cx="247495" cy="24690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2" descr="http://icons.iconarchive.com/icons/hopstarter/sleek-xp-basic/128/Money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730" y="3378874"/>
              <a:ext cx="574869" cy="574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그룹 21"/>
            <p:cNvGrpSpPr/>
            <p:nvPr/>
          </p:nvGrpSpPr>
          <p:grpSpPr>
            <a:xfrm>
              <a:off x="5092823" y="4256900"/>
              <a:ext cx="1179936" cy="376700"/>
              <a:chOff x="5874621" y="4215973"/>
              <a:chExt cx="1427723" cy="455807"/>
            </a:xfrm>
          </p:grpSpPr>
          <p:pic>
            <p:nvPicPr>
              <p:cNvPr id="90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621" y="4215973"/>
                <a:ext cx="455806" cy="455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0579" y="4215973"/>
                <a:ext cx="455806" cy="455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6538" y="4215973"/>
                <a:ext cx="455806" cy="455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8" name="아래쪽 화살표 87"/>
            <p:cNvSpPr/>
            <p:nvPr/>
          </p:nvSpPr>
          <p:spPr>
            <a:xfrm>
              <a:off x="5958778" y="3969280"/>
              <a:ext cx="247495" cy="24690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오른쪽 화살표 117"/>
            <p:cNvSpPr/>
            <p:nvPr/>
          </p:nvSpPr>
          <p:spPr>
            <a:xfrm>
              <a:off x="2831533" y="3854824"/>
              <a:ext cx="352369" cy="3379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오른쪽 화살표 118"/>
            <p:cNvSpPr/>
            <p:nvPr/>
          </p:nvSpPr>
          <p:spPr>
            <a:xfrm>
              <a:off x="4614917" y="3854824"/>
              <a:ext cx="352369" cy="3379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87543" y="58449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517449" y="5465174"/>
            <a:ext cx="5581873" cy="1322804"/>
            <a:chOff x="517449" y="5465174"/>
            <a:chExt cx="5581873" cy="1322804"/>
          </a:xfrm>
        </p:grpSpPr>
        <p:pic>
          <p:nvPicPr>
            <p:cNvPr id="113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350" y="5763625"/>
              <a:ext cx="643347" cy="643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직사각형 113"/>
            <p:cNvSpPr/>
            <p:nvPr/>
          </p:nvSpPr>
          <p:spPr>
            <a:xfrm>
              <a:off x="3862722" y="5465174"/>
              <a:ext cx="2236600" cy="13228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860096" y="5465174"/>
              <a:ext cx="2239226" cy="384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이름 입력</a:t>
              </a:r>
              <a:endParaRPr lang="ko-KR" altLang="en-US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296738" y="5941440"/>
              <a:ext cx="1414278" cy="3702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아이돌</a:t>
              </a:r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290670" y="6361216"/>
              <a:ext cx="1414278" cy="370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703953" y="5593008"/>
              <a:ext cx="503818" cy="1171918"/>
              <a:chOff x="1783805" y="5778750"/>
              <a:chExt cx="344114" cy="800435"/>
            </a:xfrm>
          </p:grpSpPr>
          <p:pic>
            <p:nvPicPr>
              <p:cNvPr id="120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3806" y="5778750"/>
                <a:ext cx="344113" cy="344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3805" y="6235073"/>
                <a:ext cx="344113" cy="344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2" name="TextBox 121"/>
            <p:cNvSpPr txBox="1"/>
            <p:nvPr/>
          </p:nvSpPr>
          <p:spPr>
            <a:xfrm>
              <a:off x="517449" y="6091500"/>
              <a:ext cx="798617" cy="2616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ko-KR" altLang="en-US" sz="1100" b="1" dirty="0" smtClean="0"/>
                <a:t>성별 선택</a:t>
              </a:r>
              <a:endParaRPr lang="ko-KR" altLang="en-US" sz="1100" b="1" dirty="0"/>
            </a:p>
          </p:txBody>
        </p:sp>
        <p:cxnSp>
          <p:nvCxnSpPr>
            <p:cNvPr id="124" name="직선 화살표 연결선 123"/>
            <p:cNvCxnSpPr>
              <a:stCxn id="122" idx="3"/>
              <a:endCxn id="120" idx="1"/>
            </p:cNvCxnSpPr>
            <p:nvPr/>
          </p:nvCxnSpPr>
          <p:spPr>
            <a:xfrm flipV="1">
              <a:off x="1316066" y="5844916"/>
              <a:ext cx="387888" cy="377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22" idx="3"/>
              <a:endCxn id="121" idx="1"/>
            </p:cNvCxnSpPr>
            <p:nvPr/>
          </p:nvCxnSpPr>
          <p:spPr>
            <a:xfrm>
              <a:off x="1316066" y="6222305"/>
              <a:ext cx="387887" cy="290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9" name="오른쪽 화살표 128"/>
            <p:cNvSpPr/>
            <p:nvPr/>
          </p:nvSpPr>
          <p:spPr>
            <a:xfrm>
              <a:off x="2554417" y="6029717"/>
              <a:ext cx="352369" cy="3379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3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꾸미기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84766"/>
            <a:ext cx="9821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아이돌은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유저 캐릭터와 동일한 </a:t>
            </a:r>
            <a:r>
              <a:rPr lang="en-US" altLang="ko-KR" sz="1100" dirty="0" smtClean="0"/>
              <a:t>3D </a:t>
            </a:r>
            <a:r>
              <a:rPr lang="ko-KR" altLang="en-US" sz="1100" smtClean="0"/>
              <a:t>형태이며 유저는 자신의 옷을 자신의 아이돌에게 입힐 뿐 아니라 신데렐라 매직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헤어 </a:t>
            </a:r>
            <a:r>
              <a:rPr lang="ko-KR" altLang="en-US" sz="1100" smtClean="0"/>
              <a:t>컬러 </a:t>
            </a:r>
            <a:r>
              <a:rPr lang="ko-KR" altLang="en-US" sz="1100" smtClean="0"/>
              <a:t>변경도 </a:t>
            </a:r>
            <a:r>
              <a:rPr lang="ko-KR" altLang="en-US" sz="1100" smtClean="0"/>
              <a:t>적용할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01790" y="900851"/>
            <a:ext cx="4238050" cy="811401"/>
            <a:chOff x="2101790" y="900851"/>
            <a:chExt cx="4238050" cy="811401"/>
          </a:xfrm>
        </p:grpSpPr>
        <p:grpSp>
          <p:nvGrpSpPr>
            <p:cNvPr id="17" name="그룹 16"/>
            <p:cNvGrpSpPr/>
            <p:nvPr/>
          </p:nvGrpSpPr>
          <p:grpSpPr>
            <a:xfrm>
              <a:off x="2101790" y="900851"/>
              <a:ext cx="2918100" cy="811401"/>
              <a:chOff x="2101790" y="900851"/>
              <a:chExt cx="2918100" cy="811401"/>
            </a:xfrm>
          </p:grpSpPr>
          <p:pic>
            <p:nvPicPr>
              <p:cNvPr id="27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790" y="900851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6" name="Picture 2" descr="Short-Pants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5342" y="994277"/>
                <a:ext cx="624548" cy="62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8" name="Picture 4" descr="Clothing-Coat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8774" y="994277"/>
                <a:ext cx="624548" cy="62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왼쪽 화살표 11"/>
              <p:cNvSpPr/>
              <p:nvPr/>
            </p:nvSpPr>
            <p:spPr>
              <a:xfrm>
                <a:off x="3145739" y="1101382"/>
                <a:ext cx="454711" cy="41033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2999" y="932850"/>
              <a:ext cx="744180" cy="74740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7179" y="931817"/>
              <a:ext cx="492661" cy="778817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0" y="2213418"/>
            <a:ext cx="105737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자신의 </a:t>
            </a:r>
            <a:r>
              <a:rPr lang="ko-KR" altLang="en-US" sz="1100" dirty="0" err="1" smtClean="0"/>
              <a:t>아이돌에게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smtClean="0"/>
              <a:t>헤어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머리 염색약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머리장식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모자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마스크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안경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머플러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재킷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티셔츠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원피스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치마</a:t>
            </a:r>
            <a:r>
              <a:rPr lang="en-US" altLang="ko-KR" sz="1100" dirty="0"/>
              <a:t> , </a:t>
            </a:r>
            <a:r>
              <a:rPr lang="ko-KR" altLang="en-US" sz="1100" smtClean="0"/>
              <a:t>바지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신발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장갑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가방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반지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귀걸이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목걸이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팔찌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발찌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지팡이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배꼽찌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손톱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ko-KR" altLang="en-US" sz="1100" smtClean="0"/>
              <a:t>특수의상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기능의상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언더웨어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수영복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문신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액션 아이템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피부색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신데렐라 매직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립스틱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렌즈 아이템을 적용할 수 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0" y="3731198"/>
            <a:ext cx="9566355" cy="1387288"/>
            <a:chOff x="0" y="3173851"/>
            <a:chExt cx="9566355" cy="1387288"/>
          </a:xfrm>
        </p:grpSpPr>
        <p:sp>
          <p:nvSpPr>
            <p:cNvPr id="29" name="TextBox 28"/>
            <p:cNvSpPr txBox="1"/>
            <p:nvPr/>
          </p:nvSpPr>
          <p:spPr>
            <a:xfrm>
              <a:off x="0" y="3173851"/>
              <a:ext cx="72907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spcAft>
                  <a:spcPts val="600"/>
                </a:spcAft>
                <a:buFontTx/>
                <a:buChar char="-"/>
              </a:pPr>
              <a:r>
                <a:rPr lang="ko-KR" altLang="en-US" sz="1100" dirty="0" err="1" smtClean="0"/>
                <a:t>아이돌이</a:t>
              </a:r>
              <a:r>
                <a:rPr lang="ko-KR" altLang="en-US" sz="1100" dirty="0" smtClean="0"/>
                <a:t> 착용하는 아이템은 기한 제한이 없으며 한번 착용 시 다른 아이템으로 변경 전까지 사라지지 않는다</a:t>
              </a:r>
              <a:r>
                <a:rPr lang="en-US" altLang="ko-KR" sz="1100" dirty="0" smtClean="0"/>
                <a:t>.</a:t>
              </a:r>
              <a:br>
                <a:rPr lang="en-US" altLang="ko-KR" sz="1100" dirty="0" smtClean="0"/>
              </a:br>
              <a:r>
                <a:rPr lang="ko-KR" altLang="en-US" sz="1100" smtClean="0"/>
                <a:t>단</a:t>
              </a:r>
              <a:r>
                <a:rPr lang="en-US" altLang="ko-KR" sz="1100" dirty="0" smtClean="0"/>
                <a:t>, </a:t>
              </a:r>
              <a:r>
                <a:rPr lang="ko-KR" altLang="en-US" sz="1100" smtClean="0"/>
                <a:t>다른 아이템으로 변경 시 영구히 사라진다</a:t>
              </a:r>
              <a:r>
                <a:rPr lang="en-US" altLang="ko-KR" sz="1100" dirty="0" smtClean="0"/>
                <a:t>.</a:t>
              </a:r>
              <a:endParaRPr lang="en-US" altLang="ko-KR" sz="1100" dirty="0" smtClean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900781" y="3724364"/>
              <a:ext cx="2012409" cy="811401"/>
              <a:chOff x="2101790" y="900851"/>
              <a:chExt cx="2012409" cy="811401"/>
            </a:xfrm>
          </p:grpSpPr>
          <p:pic>
            <p:nvPicPr>
              <p:cNvPr id="37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790" y="900851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Short-Pants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9651" y="994277"/>
                <a:ext cx="624548" cy="62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3403386" y="3724364"/>
              <a:ext cx="895679" cy="811401"/>
              <a:chOff x="2101790" y="900851"/>
              <a:chExt cx="895679" cy="811401"/>
            </a:xfrm>
          </p:grpSpPr>
          <p:pic>
            <p:nvPicPr>
              <p:cNvPr id="46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790" y="900851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Short-Pants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6108" y="954606"/>
                <a:ext cx="201361" cy="201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4789261" y="3724364"/>
              <a:ext cx="2127106" cy="811401"/>
              <a:chOff x="5118741" y="3722211"/>
              <a:chExt cx="2127106" cy="811401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118741" y="3722211"/>
                <a:ext cx="895679" cy="811401"/>
                <a:chOff x="2101790" y="900851"/>
                <a:chExt cx="895679" cy="811401"/>
              </a:xfrm>
            </p:grpSpPr>
            <p:pic>
              <p:nvPicPr>
                <p:cNvPr id="50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1790" y="900851"/>
                  <a:ext cx="811400" cy="811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Short-Pants icon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96108" y="954606"/>
                  <a:ext cx="201361" cy="2013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2" name="Picture 2" descr="Short-Pants icon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1299" y="3796451"/>
                <a:ext cx="624548" cy="62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7406564" y="3698990"/>
              <a:ext cx="2159791" cy="862149"/>
              <a:chOff x="6339840" y="4607852"/>
              <a:chExt cx="2159791" cy="862149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7603952" y="4633225"/>
                <a:ext cx="895679" cy="811401"/>
                <a:chOff x="2101790" y="900851"/>
                <a:chExt cx="895679" cy="811401"/>
              </a:xfrm>
            </p:grpSpPr>
            <p:pic>
              <p:nvPicPr>
                <p:cNvPr id="55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1790" y="900851"/>
                  <a:ext cx="811400" cy="811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Short-Pants icon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96108" y="954606"/>
                  <a:ext cx="201361" cy="2013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7" name="Picture 2" descr="Short-Pants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8641" y="4726653"/>
                <a:ext cx="624548" cy="62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왼쪽 화살표 57"/>
              <p:cNvSpPr/>
              <p:nvPr/>
            </p:nvSpPr>
            <p:spPr>
              <a:xfrm>
                <a:off x="7116215" y="4833758"/>
                <a:ext cx="454711" cy="41033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곱셈 기호 4"/>
              <p:cNvSpPr/>
              <p:nvPr/>
            </p:nvSpPr>
            <p:spPr>
              <a:xfrm>
                <a:off x="6339840" y="4607852"/>
                <a:ext cx="862149" cy="862149"/>
              </a:xfrm>
              <a:prstGeom prst="mathMultiply">
                <a:avLst>
                  <a:gd name="adj1" fmla="val 735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오른쪽 화살표 58"/>
            <p:cNvSpPr/>
            <p:nvPr/>
          </p:nvSpPr>
          <p:spPr>
            <a:xfrm>
              <a:off x="3029957" y="3985452"/>
              <a:ext cx="352369" cy="337945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오른쪽 화살표 59"/>
            <p:cNvSpPr/>
            <p:nvPr/>
          </p:nvSpPr>
          <p:spPr>
            <a:xfrm>
              <a:off x="4418974" y="3937555"/>
              <a:ext cx="352369" cy="337945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오른쪽 화살표 60"/>
            <p:cNvSpPr/>
            <p:nvPr/>
          </p:nvSpPr>
          <p:spPr>
            <a:xfrm>
              <a:off x="7035900" y="3924492"/>
              <a:ext cx="352369" cy="337945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1802674" y="3892732"/>
              <a:ext cx="478971" cy="4789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덧셈 기호 61"/>
            <p:cNvSpPr/>
            <p:nvPr/>
          </p:nvSpPr>
          <p:spPr>
            <a:xfrm>
              <a:off x="5734594" y="3879669"/>
              <a:ext cx="478971" cy="4789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0" y="3159985"/>
            <a:ext cx="7191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아이돌이</a:t>
            </a:r>
            <a:r>
              <a:rPr lang="ko-KR" altLang="en-US" sz="1100" dirty="0" smtClean="0"/>
              <a:t> 착용하는 아이템도 상점에서 구매할 수 있으며 </a:t>
            </a:r>
            <a:r>
              <a:rPr lang="ko-KR" altLang="en-US" sz="1100" dirty="0" err="1" smtClean="0"/>
              <a:t>아이돌이</a:t>
            </a:r>
            <a:r>
              <a:rPr lang="ko-KR" altLang="en-US" sz="1100" dirty="0" smtClean="0"/>
              <a:t> 착용하는 아이템인 경우 캔디로 계산된다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03243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표시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2507446"/>
            <a:ext cx="100399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유저가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키우고 있다면 자신이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키우고 있다고 해당 유저의 주위에 </a:t>
            </a:r>
            <a:r>
              <a:rPr lang="en-US" altLang="ko-KR" sz="1100" dirty="0" smtClean="0"/>
              <a:t>TV UI (</a:t>
            </a:r>
            <a:r>
              <a:rPr lang="ko-KR" altLang="en-US" sz="1100" smtClean="0"/>
              <a:t>타이틀과 같은 </a:t>
            </a:r>
            <a:r>
              <a:rPr lang="en-US" altLang="ko-KR" sz="1100" dirty="0" smtClean="0"/>
              <a:t>2D</a:t>
            </a:r>
            <a:r>
              <a:rPr lang="ko-KR" altLang="en-US" sz="1100" smtClean="0"/>
              <a:t>형태</a:t>
            </a:r>
            <a:r>
              <a:rPr lang="en-US" altLang="ko-KR" sz="1100" dirty="0" smtClean="0"/>
              <a:t>) </a:t>
            </a:r>
            <a:r>
              <a:rPr lang="ko-KR" altLang="en-US" sz="1100" smtClean="0"/>
              <a:t>를 띄워 다른 이들에게 자랑할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4311787"/>
            <a:ext cx="760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/>
              <a:t>다른 유저가 키우고 있는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보고 싶을 경우 해당 </a:t>
            </a:r>
            <a:r>
              <a:rPr lang="ko-KR" altLang="en-US" sz="1100" dirty="0" smtClean="0"/>
              <a:t>유저 우 클릭 또는 해당 유저의 </a:t>
            </a:r>
            <a:r>
              <a:rPr lang="en-US" altLang="ko-KR" sz="1100" dirty="0" smtClean="0"/>
              <a:t>TV UI</a:t>
            </a:r>
            <a:r>
              <a:rPr lang="ko-KR" altLang="en-US" sz="1100" smtClean="0"/>
              <a:t>를 클릭해 볼 </a:t>
            </a:r>
            <a:r>
              <a:rPr lang="ko-KR" altLang="en-US" sz="1100"/>
              <a:t>수 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0" y="695503"/>
            <a:ext cx="3664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자신의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팀을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상에 저장해둘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27538" y="1141510"/>
            <a:ext cx="1072557" cy="990947"/>
            <a:chOff x="673296" y="2076940"/>
            <a:chExt cx="1072557" cy="990947"/>
          </a:xfrm>
        </p:grpSpPr>
        <p:pic>
          <p:nvPicPr>
            <p:cNvPr id="7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81" y="2143521"/>
              <a:ext cx="416376" cy="41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10342-man-singer-medium-dark-skin-t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201" y="2143521"/>
              <a:ext cx="416376" cy="41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10344-woman-sing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80" y="2552997"/>
              <a:ext cx="416376" cy="41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10345-woman-singer-light-skin-to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201" y="2552997"/>
              <a:ext cx="416376" cy="41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673296" y="2076940"/>
              <a:ext cx="1072557" cy="9909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84" y="1117157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37" y="4921438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644" y="4921438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Television-04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88" y="4735909"/>
            <a:ext cx="568766" cy="5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1549"/>
            <a:ext cx="320676" cy="2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28" y="3170897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3524672" y="2985368"/>
            <a:ext cx="568766" cy="568767"/>
            <a:chOff x="3228289" y="4649589"/>
            <a:chExt cx="1219200" cy="1219201"/>
          </a:xfrm>
        </p:grpSpPr>
        <p:pic>
          <p:nvPicPr>
            <p:cNvPr id="35" name="Picture 6" descr="Television-04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289" y="464958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ìì´ë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88" y="5111833"/>
              <a:ext cx="656185" cy="43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직사각형 16"/>
          <p:cNvSpPr/>
          <p:nvPr/>
        </p:nvSpPr>
        <p:spPr>
          <a:xfrm>
            <a:off x="2774876" y="5665163"/>
            <a:ext cx="889910" cy="850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유저 정보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홈 방문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따라가기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아이돌</a:t>
            </a:r>
            <a:r>
              <a:rPr lang="ko-KR" altLang="en-US" sz="1000" dirty="0" smtClean="0"/>
              <a:t> 보기</a:t>
            </a:r>
            <a:endParaRPr lang="ko-KR" altLang="en-US" sz="1000" dirty="0"/>
          </a:p>
        </p:txBody>
      </p:sp>
      <p:sp>
        <p:nvSpPr>
          <p:cNvPr id="18" name="왼쪽 화살표 17"/>
          <p:cNvSpPr/>
          <p:nvPr/>
        </p:nvSpPr>
        <p:spPr>
          <a:xfrm rot="2700000">
            <a:off x="2423560" y="5357158"/>
            <a:ext cx="375273" cy="304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화살표 37"/>
          <p:cNvSpPr/>
          <p:nvPr/>
        </p:nvSpPr>
        <p:spPr>
          <a:xfrm rot="2700000">
            <a:off x="5121452" y="5155330"/>
            <a:ext cx="375273" cy="304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7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표시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604506"/>
            <a:ext cx="11832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상에서 자신의 아이돌들이 어떤 외형을 하고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어떤 배경으로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어떤 포즈로 어떻게 있는지를 정할 수 있다</a:t>
            </a:r>
            <a:r>
              <a:rPr lang="en-US" altLang="ko-KR" sz="1100" dirty="0" smtClean="0"/>
              <a:t>. (</a:t>
            </a:r>
            <a:r>
              <a:rPr lang="ko-KR" altLang="en-US" sz="1100" smtClean="0"/>
              <a:t>이때의 옷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외형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포즈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배경은 모두 유료로 구매해서 적용해야 한다</a:t>
            </a:r>
            <a:r>
              <a:rPr lang="en-US" altLang="ko-KR" sz="1100" dirty="0" smtClean="0"/>
              <a:t>.)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2375896"/>
            <a:ext cx="7207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들이 어떤 배경으로 어떻게 있는지에 따라 해당 유저가 키우는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표시 타이틀</a:t>
            </a:r>
            <a:r>
              <a:rPr lang="en-US" altLang="ko-KR" sz="1100" dirty="0" smtClean="0"/>
              <a:t>(TV UI)</a:t>
            </a:r>
            <a:r>
              <a:rPr lang="ko-KR" altLang="en-US" sz="1100" smtClean="0"/>
              <a:t>이 </a:t>
            </a:r>
            <a:r>
              <a:rPr lang="ko-KR" altLang="en-US" sz="1100" dirty="0" smtClean="0"/>
              <a:t>변경된다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0" name="Picture 2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97" y="890904"/>
            <a:ext cx="1891165" cy="12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99" y="890904"/>
            <a:ext cx="2519964" cy="12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45257" y="1360343"/>
            <a:ext cx="2789546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배경 구매 및 각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각 위치에 배치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>
            <a:stCxn id="5" idx="1"/>
          </p:cNvCxnSpPr>
          <p:nvPr/>
        </p:nvCxnSpPr>
        <p:spPr>
          <a:xfrm flipH="1" flipV="1">
            <a:off x="7158681" y="1241105"/>
            <a:ext cx="686576" cy="25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>
            <a:stCxn id="5" idx="1"/>
          </p:cNvCxnSpPr>
          <p:nvPr/>
        </p:nvCxnSpPr>
        <p:spPr>
          <a:xfrm flipH="1">
            <a:off x="7347273" y="1491148"/>
            <a:ext cx="497984" cy="248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23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83" y="2985547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166327" y="2800018"/>
            <a:ext cx="568766" cy="568767"/>
            <a:chOff x="3228289" y="4649589"/>
            <a:chExt cx="1219200" cy="1219201"/>
          </a:xfrm>
        </p:grpSpPr>
        <p:pic>
          <p:nvPicPr>
            <p:cNvPr id="2054" name="Picture 6" descr="Television-04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289" y="464958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ìì´ë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88" y="5111833"/>
              <a:ext cx="656185" cy="43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25" y="2985547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Television-04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69" y="2800018"/>
            <a:ext cx="568766" cy="5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881" y="3015658"/>
            <a:ext cx="320676" cy="2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51" y="3097531"/>
            <a:ext cx="1067514" cy="7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0" y="3109164"/>
            <a:ext cx="1422454" cy="6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054064" y="3146855"/>
            <a:ext cx="450239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5975121" y="3145753"/>
            <a:ext cx="450239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0" y="5455669"/>
            <a:ext cx="11726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배경을 사용하기 위해서는 해당 배경에서 요구하는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숫자를 모두 채울 수 있어야 한다</a:t>
            </a:r>
            <a:r>
              <a:rPr lang="en-US" altLang="ko-KR" sz="1100" dirty="0" smtClean="0"/>
              <a:t>. </a:t>
            </a:r>
            <a:r>
              <a:rPr lang="ko-KR" altLang="en-US" sz="1100" smtClean="0"/>
              <a:t>그렇지 않으면 사용할 수 없거나 해당 배경에서 얻는 버프 등을 받을 수 없으며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TV UI</a:t>
            </a:r>
            <a:r>
              <a:rPr lang="ko-KR" altLang="en-US" sz="1100" smtClean="0"/>
              <a:t>도 사용할 수 없다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4371774"/>
            <a:ext cx="3887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배경 후 </a:t>
            </a:r>
            <a:r>
              <a:rPr lang="en-US" altLang="ko-KR" sz="1100" dirty="0" smtClean="0"/>
              <a:t>TV UI </a:t>
            </a:r>
            <a:r>
              <a:rPr lang="ko-KR" altLang="en-US" sz="1100" smtClean="0"/>
              <a:t>사용 시 특정 버프를 받을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48" name="Picture 2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99" y="5886556"/>
            <a:ext cx="1067514" cy="7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29198" y="6182986"/>
            <a:ext cx="317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492056" y="5983182"/>
            <a:ext cx="1380775" cy="762810"/>
            <a:chOff x="1562284" y="1117157"/>
            <a:chExt cx="1837811" cy="1015300"/>
          </a:xfrm>
        </p:grpSpPr>
        <p:grpSp>
          <p:nvGrpSpPr>
            <p:cNvPr id="49" name="그룹 48"/>
            <p:cNvGrpSpPr/>
            <p:nvPr/>
          </p:nvGrpSpPr>
          <p:grpSpPr>
            <a:xfrm>
              <a:off x="2327538" y="1141510"/>
              <a:ext cx="1072557" cy="990947"/>
              <a:chOff x="673296" y="2076940"/>
              <a:chExt cx="1072557" cy="990947"/>
            </a:xfrm>
          </p:grpSpPr>
          <p:pic>
            <p:nvPicPr>
              <p:cNvPr id="50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281" y="2143521"/>
                <a:ext cx="416376" cy="41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8201" y="2143521"/>
                <a:ext cx="416376" cy="41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280" y="2552997"/>
                <a:ext cx="416376" cy="41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8201" y="2552997"/>
                <a:ext cx="416376" cy="41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모서리가 둥근 직사각형 53"/>
              <p:cNvSpPr/>
              <p:nvPr/>
            </p:nvSpPr>
            <p:spPr>
              <a:xfrm>
                <a:off x="673296" y="2076940"/>
                <a:ext cx="1072557" cy="99094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5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284" y="1117157"/>
              <a:ext cx="765255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왼쪽 화살표 16"/>
          <p:cNvSpPr/>
          <p:nvPr/>
        </p:nvSpPr>
        <p:spPr>
          <a:xfrm>
            <a:off x="3425142" y="605824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3554738" y="5829300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8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랭킹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506"/>
            <a:ext cx="9464450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smtClean="0"/>
              <a:t>다른 이들에게 자신의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평가 받고 추천을 받아 패션 랭킹과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랭킹 리스트에 들 수 있다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라운지에 자신의 </a:t>
            </a:r>
            <a:r>
              <a:rPr lang="ko-KR" altLang="en-US" sz="1100" dirty="0" err="1" smtClean="0"/>
              <a:t>아이돌들을</a:t>
            </a:r>
            <a:r>
              <a:rPr lang="ko-KR" altLang="en-US" sz="1100" dirty="0" smtClean="0"/>
              <a:t> 올려두고 다른 이들에게 평가를 받고 추천을 받을 수 있다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일정 이상 랭킹에 들었을 경우 해당 </a:t>
            </a:r>
            <a:r>
              <a:rPr lang="ko-KR" altLang="en-US" sz="1100" dirty="0" err="1" smtClean="0"/>
              <a:t>유저에게의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아이돌이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펫</a:t>
            </a:r>
            <a:r>
              <a:rPr lang="ko-KR" altLang="en-US" sz="1100" dirty="0" smtClean="0"/>
              <a:t> 라운지에 동상으로 걸리게 되며 이주의 최고의 </a:t>
            </a:r>
            <a:r>
              <a:rPr lang="ko-KR" altLang="en-US" sz="1100" dirty="0" err="1" smtClean="0"/>
              <a:t>아이돌이라는</a:t>
            </a:r>
            <a:r>
              <a:rPr lang="ko-KR" altLang="en-US" sz="1100" dirty="0" smtClean="0"/>
              <a:t> 타이틀이 걸리게 된다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랭킹을 통해 보상을 획득할 수 있다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다른 이에게 랭킹 추천을 해주는 유저는 그날 최초 </a:t>
            </a:r>
            <a:r>
              <a:rPr lang="en-US" altLang="ko-KR" sz="1100" dirty="0" smtClean="0"/>
              <a:t>1</a:t>
            </a:r>
            <a:r>
              <a:rPr lang="ko-KR" altLang="en-US" sz="1100" smtClean="0"/>
              <a:t>회에 한해 자신이 원하는 보상 중 하나를 얻을 수 있다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추천을 많이 해준 유저의 경우 타이틀을 받을 수 있다</a:t>
            </a:r>
            <a:r>
              <a:rPr lang="en-US" altLang="ko-KR" sz="1100" smtClean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74410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440</Words>
  <Application>Microsoft Office PowerPoint</Application>
  <PresentationFormat>와이드스크린</PresentationFormat>
  <Paragraphs>43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아이돌 키우기</vt:lpstr>
      <vt:lpstr>아이돌 키우기</vt:lpstr>
      <vt:lpstr>PowerPoint 프레젠테이션</vt:lpstr>
      <vt:lpstr>아이돌 꾸미기</vt:lpstr>
      <vt:lpstr>아이돌 표시</vt:lpstr>
      <vt:lpstr>아이돌 표시</vt:lpstr>
      <vt:lpstr>랭킹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컨탠츠</dc:title>
  <dc:creator>안명선</dc:creator>
  <cp:lastModifiedBy>안명선</cp:lastModifiedBy>
  <cp:revision>236</cp:revision>
  <dcterms:created xsi:type="dcterms:W3CDTF">2019-01-28T01:23:26Z</dcterms:created>
  <dcterms:modified xsi:type="dcterms:W3CDTF">2019-02-01T10:54:22Z</dcterms:modified>
</cp:coreProperties>
</file>