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0F8A"/>
    <a:srgbClr val="F896CE"/>
    <a:srgbClr val="F995CE"/>
    <a:srgbClr val="FFF7FB"/>
    <a:srgbClr val="FEECF6"/>
    <a:srgbClr val="FFFFFF"/>
    <a:srgbClr val="FBBDE0"/>
    <a:srgbClr val="F9A1D3"/>
    <a:srgbClr val="FFFBFD"/>
    <a:srgbClr val="FE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47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19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15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03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25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26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00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8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6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2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43B6E-FBC9-4A0E-95E9-2E1C3B6A2A10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38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smtClean="0"/>
              <a:t>월 </a:t>
            </a:r>
            <a:r>
              <a:rPr lang="ko-KR" altLang="en-US" dirty="0" err="1" smtClean="0"/>
              <a:t>펫</a:t>
            </a:r>
            <a:r>
              <a:rPr lang="ko-KR" altLang="en-US" dirty="0" smtClean="0"/>
              <a:t> 배너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88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814932" y="1347397"/>
            <a:ext cx="8184025" cy="4761470"/>
            <a:chOff x="1173909" y="951471"/>
            <a:chExt cx="8184025" cy="4761470"/>
          </a:xfrm>
        </p:grpSpPr>
        <p:sp>
          <p:nvSpPr>
            <p:cNvPr id="17" name="직사각형 16"/>
            <p:cNvSpPr/>
            <p:nvPr/>
          </p:nvSpPr>
          <p:spPr>
            <a:xfrm>
              <a:off x="1173909" y="951471"/>
              <a:ext cx="8184025" cy="4761470"/>
            </a:xfrm>
            <a:prstGeom prst="rect">
              <a:avLst/>
            </a:prstGeom>
            <a:solidFill>
              <a:srgbClr val="5FB8B4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80447" y="4555652"/>
              <a:ext cx="4238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spc="1000" dirty="0" smtClean="0">
                  <a:solidFill>
                    <a:schemeClr val="bg1"/>
                  </a:solidFill>
                </a:rPr>
                <a:t>HAPPY NEW YEAR!</a:t>
              </a:r>
              <a:endParaRPr lang="ko-KR" altLang="en-US" b="1" spc="1000">
                <a:solidFill>
                  <a:schemeClr val="bg1"/>
                </a:solidFill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3270422" y="1114493"/>
              <a:ext cx="2932670" cy="3058823"/>
              <a:chOff x="3270422" y="1114493"/>
              <a:chExt cx="2932670" cy="3058823"/>
            </a:xfrm>
          </p:grpSpPr>
          <p:cxnSp>
            <p:nvCxnSpPr>
              <p:cNvPr id="113" name="직선 연결선 112"/>
              <p:cNvCxnSpPr/>
              <p:nvPr/>
            </p:nvCxnSpPr>
            <p:spPr>
              <a:xfrm>
                <a:off x="4722817" y="1114493"/>
                <a:ext cx="0" cy="302291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그룹 113"/>
              <p:cNvGrpSpPr/>
              <p:nvPr/>
            </p:nvGrpSpPr>
            <p:grpSpPr>
              <a:xfrm>
                <a:off x="3667558" y="1208951"/>
                <a:ext cx="2110520" cy="2456132"/>
                <a:chOff x="3620530" y="1261699"/>
                <a:chExt cx="2809102" cy="3269112"/>
              </a:xfrm>
            </p:grpSpPr>
            <p:sp>
              <p:nvSpPr>
                <p:cNvPr id="122" name="타원 121"/>
                <p:cNvSpPr/>
                <p:nvPr/>
              </p:nvSpPr>
              <p:spPr>
                <a:xfrm>
                  <a:off x="3682312" y="1845275"/>
                  <a:ext cx="2685536" cy="2685536"/>
                </a:xfrm>
                <a:prstGeom prst="ellipse">
                  <a:avLst/>
                </a:prstGeom>
                <a:ln w="152400"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pic>
              <p:nvPicPr>
                <p:cNvPr id="123" name="그림 122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2180" t="955" r="-4004" b="20413"/>
                <a:stretch/>
              </p:blipFill>
              <p:spPr>
                <a:xfrm>
                  <a:off x="3620530" y="1261699"/>
                  <a:ext cx="2809102" cy="3229234"/>
                </a:xfrm>
                <a:prstGeom prst="ellipse">
                  <a:avLst/>
                </a:prstGeom>
              </p:spPr>
            </p:pic>
          </p:grpSp>
          <p:cxnSp>
            <p:nvCxnSpPr>
              <p:cNvPr id="115" name="직선 연결선 114"/>
              <p:cNvCxnSpPr/>
              <p:nvPr/>
            </p:nvCxnSpPr>
            <p:spPr>
              <a:xfrm>
                <a:off x="4722817" y="3871025"/>
                <a:ext cx="0" cy="302291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>
              <a:xfrm flipH="1">
                <a:off x="5916566" y="2686089"/>
                <a:ext cx="286526" cy="9133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>
              <a:xfrm flipH="1">
                <a:off x="3270422" y="2699380"/>
                <a:ext cx="283653" cy="9041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>
              <a:xfrm flipH="1" flipV="1">
                <a:off x="3492844" y="1705233"/>
                <a:ext cx="296561" cy="205945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 flipH="1" flipV="1">
                <a:off x="5659717" y="3541351"/>
                <a:ext cx="255051" cy="228713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/>
              <p:cNvCxnSpPr/>
              <p:nvPr/>
            </p:nvCxnSpPr>
            <p:spPr>
              <a:xfrm flipH="1">
                <a:off x="5692346" y="1676105"/>
                <a:ext cx="378518" cy="243311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 flipH="1">
                <a:off x="3591697" y="3549355"/>
                <a:ext cx="282068" cy="207099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직선 연결선 20"/>
            <p:cNvCxnSpPr/>
            <p:nvPr/>
          </p:nvCxnSpPr>
          <p:spPr>
            <a:xfrm>
              <a:off x="1993557" y="4415481"/>
              <a:ext cx="68703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8" descr="Winter village landscapes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903"/>
            <a:stretch/>
          </p:blipFill>
          <p:spPr bwMode="auto">
            <a:xfrm>
              <a:off x="1785757" y="2853410"/>
              <a:ext cx="3962400" cy="1826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8" descr="Winter village landscapes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539" b="2364"/>
            <a:stretch/>
          </p:blipFill>
          <p:spPr bwMode="auto">
            <a:xfrm>
              <a:off x="5119307" y="2937573"/>
              <a:ext cx="3962400" cy="1826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" name="그룹 24"/>
            <p:cNvGrpSpPr/>
            <p:nvPr/>
          </p:nvGrpSpPr>
          <p:grpSpPr>
            <a:xfrm>
              <a:off x="1825462" y="1629542"/>
              <a:ext cx="1664238" cy="3154710"/>
              <a:chOff x="1777637" y="1629542"/>
              <a:chExt cx="1664238" cy="3154710"/>
            </a:xfrm>
          </p:grpSpPr>
          <p:sp>
            <p:nvSpPr>
              <p:cNvPr id="110" name="TextBox 109"/>
              <p:cNvSpPr txBox="1"/>
              <p:nvPr/>
            </p:nvSpPr>
            <p:spPr>
              <a:xfrm>
                <a:off x="1777637" y="1629542"/>
                <a:ext cx="1664238" cy="31547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9900" b="1" dirty="0" smtClean="0">
                    <a:solidFill>
                      <a:srgbClr val="9DE8D8"/>
                    </a:solidFill>
                  </a:rPr>
                  <a:t>2</a:t>
                </a:r>
                <a:endParaRPr lang="ko-KR" altLang="en-US" sz="19900" b="1">
                  <a:solidFill>
                    <a:srgbClr val="9DE8D8"/>
                  </a:solidFill>
                </a:endParaRPr>
              </a:p>
            </p:txBody>
          </p:sp>
          <p:sp>
            <p:nvSpPr>
              <p:cNvPr id="111" name="자유형 110"/>
              <p:cNvSpPr/>
              <p:nvPr/>
            </p:nvSpPr>
            <p:spPr>
              <a:xfrm>
                <a:off x="2066407" y="2183026"/>
                <a:ext cx="1072211" cy="636373"/>
              </a:xfrm>
              <a:custGeom>
                <a:avLst/>
                <a:gdLst>
                  <a:gd name="connsiteX0" fmla="*/ 124726 w 398570"/>
                  <a:gd name="connsiteY0" fmla="*/ 14288 h 226582"/>
                  <a:gd name="connsiteX1" fmla="*/ 112820 w 398570"/>
                  <a:gd name="connsiteY1" fmla="*/ 21431 h 226582"/>
                  <a:gd name="connsiteX2" fmla="*/ 105676 w 398570"/>
                  <a:gd name="connsiteY2" fmla="*/ 26194 h 226582"/>
                  <a:gd name="connsiteX3" fmla="*/ 91388 w 398570"/>
                  <a:gd name="connsiteY3" fmla="*/ 30956 h 226582"/>
                  <a:gd name="connsiteX4" fmla="*/ 84245 w 398570"/>
                  <a:gd name="connsiteY4" fmla="*/ 35719 h 226582"/>
                  <a:gd name="connsiteX5" fmla="*/ 50907 w 398570"/>
                  <a:gd name="connsiteY5" fmla="*/ 45244 h 226582"/>
                  <a:gd name="connsiteX6" fmla="*/ 43763 w 398570"/>
                  <a:gd name="connsiteY6" fmla="*/ 50006 h 226582"/>
                  <a:gd name="connsiteX7" fmla="*/ 39001 w 398570"/>
                  <a:gd name="connsiteY7" fmla="*/ 57150 h 226582"/>
                  <a:gd name="connsiteX8" fmla="*/ 27095 w 398570"/>
                  <a:gd name="connsiteY8" fmla="*/ 69056 h 226582"/>
                  <a:gd name="connsiteX9" fmla="*/ 17570 w 398570"/>
                  <a:gd name="connsiteY9" fmla="*/ 90488 h 226582"/>
                  <a:gd name="connsiteX10" fmla="*/ 10426 w 398570"/>
                  <a:gd name="connsiteY10" fmla="*/ 95250 h 226582"/>
                  <a:gd name="connsiteX11" fmla="*/ 5663 w 398570"/>
                  <a:gd name="connsiteY11" fmla="*/ 109538 h 226582"/>
                  <a:gd name="connsiteX12" fmla="*/ 3282 w 398570"/>
                  <a:gd name="connsiteY12" fmla="*/ 116681 h 226582"/>
                  <a:gd name="connsiteX13" fmla="*/ 3282 w 398570"/>
                  <a:gd name="connsiteY13" fmla="*/ 164306 h 226582"/>
                  <a:gd name="connsiteX14" fmla="*/ 10426 w 398570"/>
                  <a:gd name="connsiteY14" fmla="*/ 166688 h 226582"/>
                  <a:gd name="connsiteX15" fmla="*/ 24713 w 398570"/>
                  <a:gd name="connsiteY15" fmla="*/ 164306 h 226582"/>
                  <a:gd name="connsiteX16" fmla="*/ 36620 w 398570"/>
                  <a:gd name="connsiteY16" fmla="*/ 150019 h 226582"/>
                  <a:gd name="connsiteX17" fmla="*/ 46145 w 398570"/>
                  <a:gd name="connsiteY17" fmla="*/ 138113 h 226582"/>
                  <a:gd name="connsiteX18" fmla="*/ 53288 w 398570"/>
                  <a:gd name="connsiteY18" fmla="*/ 142875 h 226582"/>
                  <a:gd name="connsiteX19" fmla="*/ 89007 w 398570"/>
                  <a:gd name="connsiteY19" fmla="*/ 140494 h 226582"/>
                  <a:gd name="connsiteX20" fmla="*/ 96151 w 398570"/>
                  <a:gd name="connsiteY20" fmla="*/ 138113 h 226582"/>
                  <a:gd name="connsiteX21" fmla="*/ 105676 w 398570"/>
                  <a:gd name="connsiteY21" fmla="*/ 123825 h 226582"/>
                  <a:gd name="connsiteX22" fmla="*/ 115201 w 398570"/>
                  <a:gd name="connsiteY22" fmla="*/ 102394 h 226582"/>
                  <a:gd name="connsiteX23" fmla="*/ 139013 w 398570"/>
                  <a:gd name="connsiteY23" fmla="*/ 107156 h 226582"/>
                  <a:gd name="connsiteX24" fmla="*/ 146157 w 398570"/>
                  <a:gd name="connsiteY24" fmla="*/ 114300 h 226582"/>
                  <a:gd name="connsiteX25" fmla="*/ 167588 w 398570"/>
                  <a:gd name="connsiteY25" fmla="*/ 97631 h 226582"/>
                  <a:gd name="connsiteX26" fmla="*/ 181876 w 398570"/>
                  <a:gd name="connsiteY26" fmla="*/ 90488 h 226582"/>
                  <a:gd name="connsiteX27" fmla="*/ 193782 w 398570"/>
                  <a:gd name="connsiteY27" fmla="*/ 100013 h 226582"/>
                  <a:gd name="connsiteX28" fmla="*/ 196163 w 398570"/>
                  <a:gd name="connsiteY28" fmla="*/ 107156 h 226582"/>
                  <a:gd name="connsiteX29" fmla="*/ 210451 w 398570"/>
                  <a:gd name="connsiteY29" fmla="*/ 116681 h 226582"/>
                  <a:gd name="connsiteX30" fmla="*/ 224738 w 398570"/>
                  <a:gd name="connsiteY30" fmla="*/ 111919 h 226582"/>
                  <a:gd name="connsiteX31" fmla="*/ 239026 w 398570"/>
                  <a:gd name="connsiteY31" fmla="*/ 102394 h 226582"/>
                  <a:gd name="connsiteX32" fmla="*/ 241407 w 398570"/>
                  <a:gd name="connsiteY32" fmla="*/ 95250 h 226582"/>
                  <a:gd name="connsiteX33" fmla="*/ 243788 w 398570"/>
                  <a:gd name="connsiteY33" fmla="*/ 102394 h 226582"/>
                  <a:gd name="connsiteX34" fmla="*/ 246170 w 398570"/>
                  <a:gd name="connsiteY34" fmla="*/ 119063 h 226582"/>
                  <a:gd name="connsiteX35" fmla="*/ 248551 w 398570"/>
                  <a:gd name="connsiteY35" fmla="*/ 190500 h 226582"/>
                  <a:gd name="connsiteX36" fmla="*/ 253313 w 398570"/>
                  <a:gd name="connsiteY36" fmla="*/ 207169 h 226582"/>
                  <a:gd name="connsiteX37" fmla="*/ 260457 w 398570"/>
                  <a:gd name="connsiteY37" fmla="*/ 211931 h 226582"/>
                  <a:gd name="connsiteX38" fmla="*/ 265220 w 398570"/>
                  <a:gd name="connsiteY38" fmla="*/ 219075 h 226582"/>
                  <a:gd name="connsiteX39" fmla="*/ 267601 w 398570"/>
                  <a:gd name="connsiteY39" fmla="*/ 226219 h 226582"/>
                  <a:gd name="connsiteX40" fmla="*/ 286651 w 398570"/>
                  <a:gd name="connsiteY40" fmla="*/ 223838 h 226582"/>
                  <a:gd name="connsiteX41" fmla="*/ 300938 w 398570"/>
                  <a:gd name="connsiteY41" fmla="*/ 216694 h 226582"/>
                  <a:gd name="connsiteX42" fmla="*/ 305701 w 398570"/>
                  <a:gd name="connsiteY42" fmla="*/ 209550 h 226582"/>
                  <a:gd name="connsiteX43" fmla="*/ 303320 w 398570"/>
                  <a:gd name="connsiteY43" fmla="*/ 190500 h 226582"/>
                  <a:gd name="connsiteX44" fmla="*/ 296176 w 398570"/>
                  <a:gd name="connsiteY44" fmla="*/ 173831 h 226582"/>
                  <a:gd name="connsiteX45" fmla="*/ 291413 w 398570"/>
                  <a:gd name="connsiteY45" fmla="*/ 159544 h 226582"/>
                  <a:gd name="connsiteX46" fmla="*/ 289032 w 398570"/>
                  <a:gd name="connsiteY46" fmla="*/ 152400 h 226582"/>
                  <a:gd name="connsiteX47" fmla="*/ 293795 w 398570"/>
                  <a:gd name="connsiteY47" fmla="*/ 135731 h 226582"/>
                  <a:gd name="connsiteX48" fmla="*/ 298557 w 398570"/>
                  <a:gd name="connsiteY48" fmla="*/ 128588 h 226582"/>
                  <a:gd name="connsiteX49" fmla="*/ 312845 w 398570"/>
                  <a:gd name="connsiteY49" fmla="*/ 119063 h 226582"/>
                  <a:gd name="connsiteX50" fmla="*/ 319988 w 398570"/>
                  <a:gd name="connsiteY50" fmla="*/ 123825 h 226582"/>
                  <a:gd name="connsiteX51" fmla="*/ 331895 w 398570"/>
                  <a:gd name="connsiteY51" fmla="*/ 140494 h 226582"/>
                  <a:gd name="connsiteX52" fmla="*/ 348563 w 398570"/>
                  <a:gd name="connsiteY52" fmla="*/ 138113 h 226582"/>
                  <a:gd name="connsiteX53" fmla="*/ 353326 w 398570"/>
                  <a:gd name="connsiteY53" fmla="*/ 123825 h 226582"/>
                  <a:gd name="connsiteX54" fmla="*/ 360470 w 398570"/>
                  <a:gd name="connsiteY54" fmla="*/ 119063 h 226582"/>
                  <a:gd name="connsiteX55" fmla="*/ 362851 w 398570"/>
                  <a:gd name="connsiteY55" fmla="*/ 126206 h 226582"/>
                  <a:gd name="connsiteX56" fmla="*/ 365232 w 398570"/>
                  <a:gd name="connsiteY56" fmla="*/ 142875 h 226582"/>
                  <a:gd name="connsiteX57" fmla="*/ 386663 w 398570"/>
                  <a:gd name="connsiteY57" fmla="*/ 145256 h 226582"/>
                  <a:gd name="connsiteX58" fmla="*/ 393807 w 398570"/>
                  <a:gd name="connsiteY58" fmla="*/ 142875 h 226582"/>
                  <a:gd name="connsiteX59" fmla="*/ 396188 w 398570"/>
                  <a:gd name="connsiteY59" fmla="*/ 128588 h 226582"/>
                  <a:gd name="connsiteX60" fmla="*/ 398570 w 398570"/>
                  <a:gd name="connsiteY60" fmla="*/ 119063 h 226582"/>
                  <a:gd name="connsiteX61" fmla="*/ 396188 w 398570"/>
                  <a:gd name="connsiteY61" fmla="*/ 95250 h 226582"/>
                  <a:gd name="connsiteX62" fmla="*/ 391426 w 398570"/>
                  <a:gd name="connsiteY62" fmla="*/ 88106 h 226582"/>
                  <a:gd name="connsiteX63" fmla="*/ 379520 w 398570"/>
                  <a:gd name="connsiteY63" fmla="*/ 69056 h 226582"/>
                  <a:gd name="connsiteX64" fmla="*/ 372376 w 398570"/>
                  <a:gd name="connsiteY64" fmla="*/ 54769 h 226582"/>
                  <a:gd name="connsiteX65" fmla="*/ 358088 w 398570"/>
                  <a:gd name="connsiteY65" fmla="*/ 50006 h 226582"/>
                  <a:gd name="connsiteX66" fmla="*/ 350945 w 398570"/>
                  <a:gd name="connsiteY66" fmla="*/ 47625 h 226582"/>
                  <a:gd name="connsiteX67" fmla="*/ 343801 w 398570"/>
                  <a:gd name="connsiteY67" fmla="*/ 45244 h 226582"/>
                  <a:gd name="connsiteX68" fmla="*/ 308082 w 398570"/>
                  <a:gd name="connsiteY68" fmla="*/ 21431 h 226582"/>
                  <a:gd name="connsiteX69" fmla="*/ 300938 w 398570"/>
                  <a:gd name="connsiteY69" fmla="*/ 16669 h 226582"/>
                  <a:gd name="connsiteX70" fmla="*/ 293795 w 398570"/>
                  <a:gd name="connsiteY70" fmla="*/ 11906 h 226582"/>
                  <a:gd name="connsiteX71" fmla="*/ 289032 w 398570"/>
                  <a:gd name="connsiteY71" fmla="*/ 4763 h 226582"/>
                  <a:gd name="connsiteX72" fmla="*/ 281888 w 398570"/>
                  <a:gd name="connsiteY72" fmla="*/ 2381 h 226582"/>
                  <a:gd name="connsiteX73" fmla="*/ 210451 w 398570"/>
                  <a:gd name="connsiteY73" fmla="*/ 4763 h 226582"/>
                  <a:gd name="connsiteX74" fmla="*/ 196163 w 398570"/>
                  <a:gd name="connsiteY74" fmla="*/ 9525 h 226582"/>
                  <a:gd name="connsiteX75" fmla="*/ 181876 w 398570"/>
                  <a:gd name="connsiteY75" fmla="*/ 7144 h 226582"/>
                  <a:gd name="connsiteX76" fmla="*/ 174732 w 398570"/>
                  <a:gd name="connsiteY76" fmla="*/ 4763 h 226582"/>
                  <a:gd name="connsiteX77" fmla="*/ 153301 w 398570"/>
                  <a:gd name="connsiteY77" fmla="*/ 0 h 226582"/>
                  <a:gd name="connsiteX78" fmla="*/ 124726 w 398570"/>
                  <a:gd name="connsiteY78" fmla="*/ 14288 h 226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398570" h="226582">
                    <a:moveTo>
                      <a:pt x="124726" y="14288"/>
                    </a:moveTo>
                    <a:cubicBezTo>
                      <a:pt x="117979" y="17860"/>
                      <a:pt x="116745" y="18978"/>
                      <a:pt x="112820" y="21431"/>
                    </a:cubicBezTo>
                    <a:cubicBezTo>
                      <a:pt x="110393" y="22948"/>
                      <a:pt x="108291" y="25032"/>
                      <a:pt x="105676" y="26194"/>
                    </a:cubicBezTo>
                    <a:cubicBezTo>
                      <a:pt x="101088" y="28233"/>
                      <a:pt x="91388" y="30956"/>
                      <a:pt x="91388" y="30956"/>
                    </a:cubicBezTo>
                    <a:cubicBezTo>
                      <a:pt x="89007" y="32544"/>
                      <a:pt x="86934" y="34741"/>
                      <a:pt x="84245" y="35719"/>
                    </a:cubicBezTo>
                    <a:cubicBezTo>
                      <a:pt x="80745" y="36992"/>
                      <a:pt x="55742" y="42021"/>
                      <a:pt x="50907" y="45244"/>
                    </a:cubicBezTo>
                    <a:lnTo>
                      <a:pt x="43763" y="50006"/>
                    </a:lnTo>
                    <a:cubicBezTo>
                      <a:pt x="42176" y="52387"/>
                      <a:pt x="41025" y="55126"/>
                      <a:pt x="39001" y="57150"/>
                    </a:cubicBezTo>
                    <a:cubicBezTo>
                      <a:pt x="30746" y="65406"/>
                      <a:pt x="32175" y="57627"/>
                      <a:pt x="27095" y="69056"/>
                    </a:cubicBezTo>
                    <a:cubicBezTo>
                      <a:pt x="23324" y="77540"/>
                      <a:pt x="24035" y="84023"/>
                      <a:pt x="17570" y="90488"/>
                    </a:cubicBezTo>
                    <a:cubicBezTo>
                      <a:pt x="15546" y="92512"/>
                      <a:pt x="12807" y="93663"/>
                      <a:pt x="10426" y="95250"/>
                    </a:cubicBezTo>
                    <a:lnTo>
                      <a:pt x="5663" y="109538"/>
                    </a:lnTo>
                    <a:lnTo>
                      <a:pt x="3282" y="116681"/>
                    </a:lnTo>
                    <a:cubicBezTo>
                      <a:pt x="311" y="134507"/>
                      <a:pt x="-2308" y="143344"/>
                      <a:pt x="3282" y="164306"/>
                    </a:cubicBezTo>
                    <a:cubicBezTo>
                      <a:pt x="3929" y="166731"/>
                      <a:pt x="8045" y="165894"/>
                      <a:pt x="10426" y="166688"/>
                    </a:cubicBezTo>
                    <a:cubicBezTo>
                      <a:pt x="15188" y="165894"/>
                      <a:pt x="20301" y="166267"/>
                      <a:pt x="24713" y="164306"/>
                    </a:cubicBezTo>
                    <a:cubicBezTo>
                      <a:pt x="29056" y="162376"/>
                      <a:pt x="34089" y="153815"/>
                      <a:pt x="36620" y="150019"/>
                    </a:cubicBezTo>
                    <a:cubicBezTo>
                      <a:pt x="38107" y="145558"/>
                      <a:pt x="38963" y="138113"/>
                      <a:pt x="46145" y="138113"/>
                    </a:cubicBezTo>
                    <a:cubicBezTo>
                      <a:pt x="49007" y="138113"/>
                      <a:pt x="50907" y="141288"/>
                      <a:pt x="53288" y="142875"/>
                    </a:cubicBezTo>
                    <a:cubicBezTo>
                      <a:pt x="65194" y="142081"/>
                      <a:pt x="77147" y="141812"/>
                      <a:pt x="89007" y="140494"/>
                    </a:cubicBezTo>
                    <a:cubicBezTo>
                      <a:pt x="91502" y="140217"/>
                      <a:pt x="94376" y="139888"/>
                      <a:pt x="96151" y="138113"/>
                    </a:cubicBezTo>
                    <a:cubicBezTo>
                      <a:pt x="100198" y="134066"/>
                      <a:pt x="105676" y="123825"/>
                      <a:pt x="105676" y="123825"/>
                    </a:cubicBezTo>
                    <a:cubicBezTo>
                      <a:pt x="111343" y="106823"/>
                      <a:pt x="107653" y="113715"/>
                      <a:pt x="115201" y="102394"/>
                    </a:cubicBezTo>
                    <a:cubicBezTo>
                      <a:pt x="116612" y="102596"/>
                      <a:pt x="134479" y="104133"/>
                      <a:pt x="139013" y="107156"/>
                    </a:cubicBezTo>
                    <a:cubicBezTo>
                      <a:pt x="141815" y="109024"/>
                      <a:pt x="143776" y="111919"/>
                      <a:pt x="146157" y="114300"/>
                    </a:cubicBezTo>
                    <a:cubicBezTo>
                      <a:pt x="165680" y="107793"/>
                      <a:pt x="135454" y="119051"/>
                      <a:pt x="167588" y="97631"/>
                    </a:cubicBezTo>
                    <a:cubicBezTo>
                      <a:pt x="176821" y="91477"/>
                      <a:pt x="172017" y="93774"/>
                      <a:pt x="181876" y="90488"/>
                    </a:cubicBezTo>
                    <a:cubicBezTo>
                      <a:pt x="190116" y="93234"/>
                      <a:pt x="189474" y="91396"/>
                      <a:pt x="193782" y="100013"/>
                    </a:cubicBezTo>
                    <a:cubicBezTo>
                      <a:pt x="194904" y="102258"/>
                      <a:pt x="194388" y="105381"/>
                      <a:pt x="196163" y="107156"/>
                    </a:cubicBezTo>
                    <a:cubicBezTo>
                      <a:pt x="200211" y="111203"/>
                      <a:pt x="210451" y="116681"/>
                      <a:pt x="210451" y="116681"/>
                    </a:cubicBezTo>
                    <a:cubicBezTo>
                      <a:pt x="215213" y="115094"/>
                      <a:pt x="220561" y="114703"/>
                      <a:pt x="224738" y="111919"/>
                    </a:cubicBezTo>
                    <a:lnTo>
                      <a:pt x="239026" y="102394"/>
                    </a:lnTo>
                    <a:cubicBezTo>
                      <a:pt x="239820" y="100013"/>
                      <a:pt x="238897" y="95250"/>
                      <a:pt x="241407" y="95250"/>
                    </a:cubicBezTo>
                    <a:cubicBezTo>
                      <a:pt x="243917" y="95250"/>
                      <a:pt x="243296" y="99933"/>
                      <a:pt x="243788" y="102394"/>
                    </a:cubicBezTo>
                    <a:cubicBezTo>
                      <a:pt x="244889" y="107898"/>
                      <a:pt x="245376" y="113507"/>
                      <a:pt x="246170" y="119063"/>
                    </a:cubicBezTo>
                    <a:cubicBezTo>
                      <a:pt x="246964" y="142875"/>
                      <a:pt x="247152" y="166716"/>
                      <a:pt x="248551" y="190500"/>
                    </a:cubicBezTo>
                    <a:cubicBezTo>
                      <a:pt x="248578" y="190961"/>
                      <a:pt x="252169" y="205740"/>
                      <a:pt x="253313" y="207169"/>
                    </a:cubicBezTo>
                    <a:cubicBezTo>
                      <a:pt x="255101" y="209404"/>
                      <a:pt x="258076" y="210344"/>
                      <a:pt x="260457" y="211931"/>
                    </a:cubicBezTo>
                    <a:cubicBezTo>
                      <a:pt x="262045" y="214312"/>
                      <a:pt x="263940" y="216515"/>
                      <a:pt x="265220" y="219075"/>
                    </a:cubicBezTo>
                    <a:cubicBezTo>
                      <a:pt x="266343" y="221320"/>
                      <a:pt x="265151" y="225674"/>
                      <a:pt x="267601" y="226219"/>
                    </a:cubicBezTo>
                    <a:cubicBezTo>
                      <a:pt x="273848" y="227607"/>
                      <a:pt x="280301" y="224632"/>
                      <a:pt x="286651" y="223838"/>
                    </a:cubicBezTo>
                    <a:cubicBezTo>
                      <a:pt x="292460" y="221901"/>
                      <a:pt x="296323" y="221309"/>
                      <a:pt x="300938" y="216694"/>
                    </a:cubicBezTo>
                    <a:cubicBezTo>
                      <a:pt x="302962" y="214670"/>
                      <a:pt x="304113" y="211931"/>
                      <a:pt x="305701" y="209550"/>
                    </a:cubicBezTo>
                    <a:cubicBezTo>
                      <a:pt x="304907" y="203200"/>
                      <a:pt x="304465" y="196796"/>
                      <a:pt x="303320" y="190500"/>
                    </a:cubicBezTo>
                    <a:cubicBezTo>
                      <a:pt x="302043" y="183479"/>
                      <a:pt x="298910" y="180665"/>
                      <a:pt x="296176" y="173831"/>
                    </a:cubicBezTo>
                    <a:cubicBezTo>
                      <a:pt x="294312" y="169170"/>
                      <a:pt x="293001" y="164306"/>
                      <a:pt x="291413" y="159544"/>
                    </a:cubicBezTo>
                    <a:lnTo>
                      <a:pt x="289032" y="152400"/>
                    </a:lnTo>
                    <a:cubicBezTo>
                      <a:pt x="289796" y="149342"/>
                      <a:pt x="292085" y="139151"/>
                      <a:pt x="293795" y="135731"/>
                    </a:cubicBezTo>
                    <a:cubicBezTo>
                      <a:pt x="295075" y="133172"/>
                      <a:pt x="296403" y="130472"/>
                      <a:pt x="298557" y="128588"/>
                    </a:cubicBezTo>
                    <a:cubicBezTo>
                      <a:pt x="302865" y="124819"/>
                      <a:pt x="312845" y="119063"/>
                      <a:pt x="312845" y="119063"/>
                    </a:cubicBezTo>
                    <a:cubicBezTo>
                      <a:pt x="315226" y="120650"/>
                      <a:pt x="318471" y="121398"/>
                      <a:pt x="319988" y="123825"/>
                    </a:cubicBezTo>
                    <a:cubicBezTo>
                      <a:pt x="331685" y="142541"/>
                      <a:pt x="316918" y="135502"/>
                      <a:pt x="331895" y="140494"/>
                    </a:cubicBezTo>
                    <a:cubicBezTo>
                      <a:pt x="337451" y="139700"/>
                      <a:pt x="344133" y="141559"/>
                      <a:pt x="348563" y="138113"/>
                    </a:cubicBezTo>
                    <a:cubicBezTo>
                      <a:pt x="352526" y="135031"/>
                      <a:pt x="349149" y="126610"/>
                      <a:pt x="353326" y="123825"/>
                    </a:cubicBezTo>
                    <a:lnTo>
                      <a:pt x="360470" y="119063"/>
                    </a:lnTo>
                    <a:cubicBezTo>
                      <a:pt x="361264" y="121444"/>
                      <a:pt x="362359" y="123745"/>
                      <a:pt x="362851" y="126206"/>
                    </a:cubicBezTo>
                    <a:cubicBezTo>
                      <a:pt x="363952" y="131710"/>
                      <a:pt x="360849" y="139369"/>
                      <a:pt x="365232" y="142875"/>
                    </a:cubicBezTo>
                    <a:cubicBezTo>
                      <a:pt x="370845" y="147365"/>
                      <a:pt x="379519" y="144462"/>
                      <a:pt x="386663" y="145256"/>
                    </a:cubicBezTo>
                    <a:cubicBezTo>
                      <a:pt x="389044" y="144462"/>
                      <a:pt x="392562" y="145054"/>
                      <a:pt x="393807" y="142875"/>
                    </a:cubicBezTo>
                    <a:cubicBezTo>
                      <a:pt x="396202" y="138683"/>
                      <a:pt x="395241" y="133322"/>
                      <a:pt x="396188" y="128588"/>
                    </a:cubicBezTo>
                    <a:cubicBezTo>
                      <a:pt x="396830" y="125379"/>
                      <a:pt x="397776" y="122238"/>
                      <a:pt x="398570" y="119063"/>
                    </a:cubicBezTo>
                    <a:cubicBezTo>
                      <a:pt x="397776" y="111125"/>
                      <a:pt x="397982" y="103023"/>
                      <a:pt x="396188" y="95250"/>
                    </a:cubicBezTo>
                    <a:cubicBezTo>
                      <a:pt x="395544" y="92461"/>
                      <a:pt x="392588" y="90721"/>
                      <a:pt x="391426" y="88106"/>
                    </a:cubicBezTo>
                    <a:cubicBezTo>
                      <a:pt x="383074" y="69315"/>
                      <a:pt x="392370" y="77624"/>
                      <a:pt x="379520" y="69056"/>
                    </a:cubicBezTo>
                    <a:cubicBezTo>
                      <a:pt x="378223" y="65165"/>
                      <a:pt x="376261" y="57197"/>
                      <a:pt x="372376" y="54769"/>
                    </a:cubicBezTo>
                    <a:cubicBezTo>
                      <a:pt x="368119" y="52108"/>
                      <a:pt x="362851" y="51594"/>
                      <a:pt x="358088" y="50006"/>
                    </a:cubicBezTo>
                    <a:lnTo>
                      <a:pt x="350945" y="47625"/>
                    </a:lnTo>
                    <a:lnTo>
                      <a:pt x="343801" y="45244"/>
                    </a:lnTo>
                    <a:lnTo>
                      <a:pt x="308082" y="21431"/>
                    </a:lnTo>
                    <a:lnTo>
                      <a:pt x="300938" y="16669"/>
                    </a:lnTo>
                    <a:lnTo>
                      <a:pt x="293795" y="11906"/>
                    </a:lnTo>
                    <a:cubicBezTo>
                      <a:pt x="292207" y="9525"/>
                      <a:pt x="291267" y="6551"/>
                      <a:pt x="289032" y="4763"/>
                    </a:cubicBezTo>
                    <a:cubicBezTo>
                      <a:pt x="287072" y="3195"/>
                      <a:pt x="284398" y="2381"/>
                      <a:pt x="281888" y="2381"/>
                    </a:cubicBezTo>
                    <a:cubicBezTo>
                      <a:pt x="258062" y="2381"/>
                      <a:pt x="234263" y="3969"/>
                      <a:pt x="210451" y="4763"/>
                    </a:cubicBezTo>
                    <a:cubicBezTo>
                      <a:pt x="205688" y="6350"/>
                      <a:pt x="201115" y="10350"/>
                      <a:pt x="196163" y="9525"/>
                    </a:cubicBezTo>
                    <a:cubicBezTo>
                      <a:pt x="191401" y="8731"/>
                      <a:pt x="186589" y="8191"/>
                      <a:pt x="181876" y="7144"/>
                    </a:cubicBezTo>
                    <a:cubicBezTo>
                      <a:pt x="179426" y="6600"/>
                      <a:pt x="177182" y="5308"/>
                      <a:pt x="174732" y="4763"/>
                    </a:cubicBezTo>
                    <a:cubicBezTo>
                      <a:pt x="149587" y="-825"/>
                      <a:pt x="169383" y="5360"/>
                      <a:pt x="153301" y="0"/>
                    </a:cubicBezTo>
                    <a:cubicBezTo>
                      <a:pt x="136798" y="2750"/>
                      <a:pt x="131473" y="10716"/>
                      <a:pt x="124726" y="142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자유형 111"/>
              <p:cNvSpPr/>
              <p:nvPr/>
            </p:nvSpPr>
            <p:spPr>
              <a:xfrm>
                <a:off x="2391662" y="3804285"/>
                <a:ext cx="786513" cy="266700"/>
              </a:xfrm>
              <a:custGeom>
                <a:avLst/>
                <a:gdLst>
                  <a:gd name="connsiteX0" fmla="*/ 9273 w 786513"/>
                  <a:gd name="connsiteY0" fmla="*/ 53340 h 266700"/>
                  <a:gd name="connsiteX1" fmla="*/ 39753 w 786513"/>
                  <a:gd name="connsiteY1" fmla="*/ 182880 h 266700"/>
                  <a:gd name="connsiteX2" fmla="*/ 62613 w 786513"/>
                  <a:gd name="connsiteY2" fmla="*/ 190500 h 266700"/>
                  <a:gd name="connsiteX3" fmla="*/ 184533 w 786513"/>
                  <a:gd name="connsiteY3" fmla="*/ 175260 h 266700"/>
                  <a:gd name="connsiteX4" fmla="*/ 207393 w 786513"/>
                  <a:gd name="connsiteY4" fmla="*/ 160020 h 266700"/>
                  <a:gd name="connsiteX5" fmla="*/ 222633 w 786513"/>
                  <a:gd name="connsiteY5" fmla="*/ 137160 h 266700"/>
                  <a:gd name="connsiteX6" fmla="*/ 298833 w 786513"/>
                  <a:gd name="connsiteY6" fmla="*/ 137160 h 266700"/>
                  <a:gd name="connsiteX7" fmla="*/ 306453 w 786513"/>
                  <a:gd name="connsiteY7" fmla="*/ 160020 h 266700"/>
                  <a:gd name="connsiteX8" fmla="*/ 329313 w 786513"/>
                  <a:gd name="connsiteY8" fmla="*/ 236220 h 266700"/>
                  <a:gd name="connsiteX9" fmla="*/ 375033 w 786513"/>
                  <a:gd name="connsiteY9" fmla="*/ 251460 h 266700"/>
                  <a:gd name="connsiteX10" fmla="*/ 397893 w 786513"/>
                  <a:gd name="connsiteY10" fmla="*/ 259080 h 266700"/>
                  <a:gd name="connsiteX11" fmla="*/ 420753 w 786513"/>
                  <a:gd name="connsiteY11" fmla="*/ 266700 h 266700"/>
                  <a:gd name="connsiteX12" fmla="*/ 504573 w 786513"/>
                  <a:gd name="connsiteY12" fmla="*/ 243840 h 266700"/>
                  <a:gd name="connsiteX13" fmla="*/ 519813 w 786513"/>
                  <a:gd name="connsiteY13" fmla="*/ 198120 h 266700"/>
                  <a:gd name="connsiteX14" fmla="*/ 565533 w 786513"/>
                  <a:gd name="connsiteY14" fmla="*/ 167640 h 266700"/>
                  <a:gd name="connsiteX15" fmla="*/ 611253 w 786513"/>
                  <a:gd name="connsiteY15" fmla="*/ 152400 h 266700"/>
                  <a:gd name="connsiteX16" fmla="*/ 664593 w 786513"/>
                  <a:gd name="connsiteY16" fmla="*/ 160020 h 266700"/>
                  <a:gd name="connsiteX17" fmla="*/ 687453 w 786513"/>
                  <a:gd name="connsiteY17" fmla="*/ 167640 h 266700"/>
                  <a:gd name="connsiteX18" fmla="*/ 748413 w 786513"/>
                  <a:gd name="connsiteY18" fmla="*/ 160020 h 266700"/>
                  <a:gd name="connsiteX19" fmla="*/ 778893 w 786513"/>
                  <a:gd name="connsiteY19" fmla="*/ 91440 h 266700"/>
                  <a:gd name="connsiteX20" fmla="*/ 786513 w 786513"/>
                  <a:gd name="connsiteY20" fmla="*/ 68580 h 266700"/>
                  <a:gd name="connsiteX21" fmla="*/ 756033 w 786513"/>
                  <a:gd name="connsiteY21" fmla="*/ 22860 h 266700"/>
                  <a:gd name="connsiteX22" fmla="*/ 710313 w 786513"/>
                  <a:gd name="connsiteY22" fmla="*/ 7620 h 266700"/>
                  <a:gd name="connsiteX23" fmla="*/ 565533 w 786513"/>
                  <a:gd name="connsiteY23" fmla="*/ 22860 h 266700"/>
                  <a:gd name="connsiteX24" fmla="*/ 519813 w 786513"/>
                  <a:gd name="connsiteY24" fmla="*/ 38100 h 266700"/>
                  <a:gd name="connsiteX25" fmla="*/ 496953 w 786513"/>
                  <a:gd name="connsiteY25" fmla="*/ 45720 h 266700"/>
                  <a:gd name="connsiteX26" fmla="*/ 367413 w 786513"/>
                  <a:gd name="connsiteY26" fmla="*/ 22860 h 266700"/>
                  <a:gd name="connsiteX27" fmla="*/ 321693 w 786513"/>
                  <a:gd name="connsiteY27" fmla="*/ 7620 h 266700"/>
                  <a:gd name="connsiteX28" fmla="*/ 298833 w 786513"/>
                  <a:gd name="connsiteY28" fmla="*/ 0 h 266700"/>
                  <a:gd name="connsiteX29" fmla="*/ 169293 w 786513"/>
                  <a:gd name="connsiteY29" fmla="*/ 7620 h 266700"/>
                  <a:gd name="connsiteX30" fmla="*/ 123573 w 786513"/>
                  <a:gd name="connsiteY30" fmla="*/ 30480 h 266700"/>
                  <a:gd name="connsiteX31" fmla="*/ 100713 w 786513"/>
                  <a:gd name="connsiteY31" fmla="*/ 53340 h 266700"/>
                  <a:gd name="connsiteX32" fmla="*/ 9273 w 786513"/>
                  <a:gd name="connsiteY32" fmla="*/ 5334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86513" h="266700">
                    <a:moveTo>
                      <a:pt x="9273" y="53340"/>
                    </a:moveTo>
                    <a:cubicBezTo>
                      <a:pt x="-887" y="74930"/>
                      <a:pt x="-14251" y="155878"/>
                      <a:pt x="39753" y="182880"/>
                    </a:cubicBezTo>
                    <a:cubicBezTo>
                      <a:pt x="46937" y="186472"/>
                      <a:pt x="54993" y="187960"/>
                      <a:pt x="62613" y="190500"/>
                    </a:cubicBezTo>
                    <a:cubicBezTo>
                      <a:pt x="81520" y="189046"/>
                      <a:pt x="151637" y="191708"/>
                      <a:pt x="184533" y="175260"/>
                    </a:cubicBezTo>
                    <a:cubicBezTo>
                      <a:pt x="192724" y="171164"/>
                      <a:pt x="199773" y="165100"/>
                      <a:pt x="207393" y="160020"/>
                    </a:cubicBezTo>
                    <a:cubicBezTo>
                      <a:pt x="212473" y="152400"/>
                      <a:pt x="215482" y="142881"/>
                      <a:pt x="222633" y="137160"/>
                    </a:cubicBezTo>
                    <a:cubicBezTo>
                      <a:pt x="242784" y="121039"/>
                      <a:pt x="281699" y="134712"/>
                      <a:pt x="298833" y="137160"/>
                    </a:cubicBezTo>
                    <a:cubicBezTo>
                      <a:pt x="301373" y="144780"/>
                      <a:pt x="304878" y="152144"/>
                      <a:pt x="306453" y="160020"/>
                    </a:cubicBezTo>
                    <a:cubicBezTo>
                      <a:pt x="309558" y="175547"/>
                      <a:pt x="307073" y="222320"/>
                      <a:pt x="329313" y="236220"/>
                    </a:cubicBezTo>
                    <a:cubicBezTo>
                      <a:pt x="342936" y="244734"/>
                      <a:pt x="359793" y="246380"/>
                      <a:pt x="375033" y="251460"/>
                    </a:cubicBezTo>
                    <a:lnTo>
                      <a:pt x="397893" y="259080"/>
                    </a:lnTo>
                    <a:lnTo>
                      <a:pt x="420753" y="266700"/>
                    </a:lnTo>
                    <a:cubicBezTo>
                      <a:pt x="434347" y="265001"/>
                      <a:pt x="489921" y="267283"/>
                      <a:pt x="504573" y="243840"/>
                    </a:cubicBezTo>
                    <a:cubicBezTo>
                      <a:pt x="513087" y="230217"/>
                      <a:pt x="506447" y="207031"/>
                      <a:pt x="519813" y="198120"/>
                    </a:cubicBezTo>
                    <a:cubicBezTo>
                      <a:pt x="535053" y="187960"/>
                      <a:pt x="548157" y="173432"/>
                      <a:pt x="565533" y="167640"/>
                    </a:cubicBezTo>
                    <a:lnTo>
                      <a:pt x="611253" y="152400"/>
                    </a:lnTo>
                    <a:cubicBezTo>
                      <a:pt x="629033" y="154940"/>
                      <a:pt x="646981" y="156498"/>
                      <a:pt x="664593" y="160020"/>
                    </a:cubicBezTo>
                    <a:cubicBezTo>
                      <a:pt x="672469" y="161595"/>
                      <a:pt x="679421" y="167640"/>
                      <a:pt x="687453" y="167640"/>
                    </a:cubicBezTo>
                    <a:cubicBezTo>
                      <a:pt x="707931" y="167640"/>
                      <a:pt x="728093" y="162560"/>
                      <a:pt x="748413" y="160020"/>
                    </a:cubicBezTo>
                    <a:cubicBezTo>
                      <a:pt x="772564" y="123794"/>
                      <a:pt x="760757" y="145848"/>
                      <a:pt x="778893" y="91440"/>
                    </a:cubicBezTo>
                    <a:lnTo>
                      <a:pt x="786513" y="68580"/>
                    </a:lnTo>
                    <a:cubicBezTo>
                      <a:pt x="778928" y="38242"/>
                      <a:pt x="785633" y="36016"/>
                      <a:pt x="756033" y="22860"/>
                    </a:cubicBezTo>
                    <a:cubicBezTo>
                      <a:pt x="741353" y="16336"/>
                      <a:pt x="710313" y="7620"/>
                      <a:pt x="710313" y="7620"/>
                    </a:cubicBezTo>
                    <a:cubicBezTo>
                      <a:pt x="663371" y="10973"/>
                      <a:pt x="612196" y="10134"/>
                      <a:pt x="565533" y="22860"/>
                    </a:cubicBezTo>
                    <a:cubicBezTo>
                      <a:pt x="550035" y="27087"/>
                      <a:pt x="535053" y="33020"/>
                      <a:pt x="519813" y="38100"/>
                    </a:cubicBezTo>
                    <a:lnTo>
                      <a:pt x="496953" y="45720"/>
                    </a:lnTo>
                    <a:cubicBezTo>
                      <a:pt x="397135" y="36646"/>
                      <a:pt x="439749" y="46972"/>
                      <a:pt x="367413" y="22860"/>
                    </a:cubicBezTo>
                    <a:lnTo>
                      <a:pt x="321693" y="7620"/>
                    </a:lnTo>
                    <a:lnTo>
                      <a:pt x="298833" y="0"/>
                    </a:lnTo>
                    <a:cubicBezTo>
                      <a:pt x="255653" y="2540"/>
                      <a:pt x="212333" y="3316"/>
                      <a:pt x="169293" y="7620"/>
                    </a:cubicBezTo>
                    <a:cubicBezTo>
                      <a:pt x="153672" y="9182"/>
                      <a:pt x="134957" y="20994"/>
                      <a:pt x="123573" y="30480"/>
                    </a:cubicBezTo>
                    <a:cubicBezTo>
                      <a:pt x="115294" y="37379"/>
                      <a:pt x="111168" y="50726"/>
                      <a:pt x="100713" y="53340"/>
                    </a:cubicBezTo>
                    <a:cubicBezTo>
                      <a:pt x="78536" y="58884"/>
                      <a:pt x="19433" y="31750"/>
                      <a:pt x="9273" y="533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6" name="Picture 8" descr="Winter village landscape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567" b="41346" l="4327" r="89904">
                          <a14:backgroundMark x1="35096" y1="19471" x2="28846" y2="19952"/>
                          <a14:backgroundMark x1="19231" y1="22596" x2="14183" y2="30048"/>
                          <a14:backgroundMark x1="36538" y1="19471" x2="42308" y2="22115"/>
                          <a14:backgroundMark x1="62740" y1="25962" x2="74038" y2="23317"/>
                          <a14:backgroundMark x1="77885" y1="23077" x2="74760" y2="23077"/>
                          <a14:backgroundMark x1="24519" y1="21635" x2="19231" y2="34135"/>
                          <a14:backgroundMark x1="11298" y1="33413" x2="19712" y2="36058"/>
                          <a14:backgroundMark x1="22596" y1="32692" x2="20433" y2="35096"/>
                          <a14:backgroundMark x1="21635" y1="34375" x2="20673" y2="36058"/>
                          <a14:backgroundMark x1="23317" y1="32692" x2="21394" y2="34135"/>
                          <a14:backgroundMark x1="8173" y1="34615" x2="14183" y2="360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903"/>
            <a:stretch/>
          </p:blipFill>
          <p:spPr bwMode="auto">
            <a:xfrm>
              <a:off x="1785757" y="2833266"/>
              <a:ext cx="3962400" cy="1826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" name="그룹 26"/>
            <p:cNvGrpSpPr/>
            <p:nvPr/>
          </p:nvGrpSpPr>
          <p:grpSpPr>
            <a:xfrm>
              <a:off x="5874595" y="1647433"/>
              <a:ext cx="3143809" cy="3154710"/>
              <a:chOff x="5874595" y="1647433"/>
              <a:chExt cx="3143809" cy="3154710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5874595" y="1647433"/>
                <a:ext cx="3143809" cy="31547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9900" b="1" dirty="0" smtClean="0">
                    <a:solidFill>
                      <a:srgbClr val="9DE8D8"/>
                    </a:solidFill>
                  </a:rPr>
                  <a:t>19</a:t>
                </a:r>
                <a:endParaRPr lang="ko-KR" altLang="en-US" sz="19900" b="1">
                  <a:solidFill>
                    <a:srgbClr val="9DE8D8"/>
                  </a:solidFill>
                </a:endParaRPr>
              </a:p>
            </p:txBody>
          </p:sp>
          <p:sp>
            <p:nvSpPr>
              <p:cNvPr id="106" name="자유형 105"/>
              <p:cNvSpPr/>
              <p:nvPr/>
            </p:nvSpPr>
            <p:spPr>
              <a:xfrm>
                <a:off x="7618004" y="2211860"/>
                <a:ext cx="1035846" cy="614790"/>
              </a:xfrm>
              <a:custGeom>
                <a:avLst/>
                <a:gdLst>
                  <a:gd name="connsiteX0" fmla="*/ 124726 w 398570"/>
                  <a:gd name="connsiteY0" fmla="*/ 14288 h 226582"/>
                  <a:gd name="connsiteX1" fmla="*/ 112820 w 398570"/>
                  <a:gd name="connsiteY1" fmla="*/ 21431 h 226582"/>
                  <a:gd name="connsiteX2" fmla="*/ 105676 w 398570"/>
                  <a:gd name="connsiteY2" fmla="*/ 26194 h 226582"/>
                  <a:gd name="connsiteX3" fmla="*/ 91388 w 398570"/>
                  <a:gd name="connsiteY3" fmla="*/ 30956 h 226582"/>
                  <a:gd name="connsiteX4" fmla="*/ 84245 w 398570"/>
                  <a:gd name="connsiteY4" fmla="*/ 35719 h 226582"/>
                  <a:gd name="connsiteX5" fmla="*/ 50907 w 398570"/>
                  <a:gd name="connsiteY5" fmla="*/ 45244 h 226582"/>
                  <a:gd name="connsiteX6" fmla="*/ 43763 w 398570"/>
                  <a:gd name="connsiteY6" fmla="*/ 50006 h 226582"/>
                  <a:gd name="connsiteX7" fmla="*/ 39001 w 398570"/>
                  <a:gd name="connsiteY7" fmla="*/ 57150 h 226582"/>
                  <a:gd name="connsiteX8" fmla="*/ 27095 w 398570"/>
                  <a:gd name="connsiteY8" fmla="*/ 69056 h 226582"/>
                  <a:gd name="connsiteX9" fmla="*/ 17570 w 398570"/>
                  <a:gd name="connsiteY9" fmla="*/ 90488 h 226582"/>
                  <a:gd name="connsiteX10" fmla="*/ 10426 w 398570"/>
                  <a:gd name="connsiteY10" fmla="*/ 95250 h 226582"/>
                  <a:gd name="connsiteX11" fmla="*/ 5663 w 398570"/>
                  <a:gd name="connsiteY11" fmla="*/ 109538 h 226582"/>
                  <a:gd name="connsiteX12" fmla="*/ 3282 w 398570"/>
                  <a:gd name="connsiteY12" fmla="*/ 116681 h 226582"/>
                  <a:gd name="connsiteX13" fmla="*/ 3282 w 398570"/>
                  <a:gd name="connsiteY13" fmla="*/ 164306 h 226582"/>
                  <a:gd name="connsiteX14" fmla="*/ 10426 w 398570"/>
                  <a:gd name="connsiteY14" fmla="*/ 166688 h 226582"/>
                  <a:gd name="connsiteX15" fmla="*/ 24713 w 398570"/>
                  <a:gd name="connsiteY15" fmla="*/ 164306 h 226582"/>
                  <a:gd name="connsiteX16" fmla="*/ 36620 w 398570"/>
                  <a:gd name="connsiteY16" fmla="*/ 150019 h 226582"/>
                  <a:gd name="connsiteX17" fmla="*/ 46145 w 398570"/>
                  <a:gd name="connsiteY17" fmla="*/ 138113 h 226582"/>
                  <a:gd name="connsiteX18" fmla="*/ 53288 w 398570"/>
                  <a:gd name="connsiteY18" fmla="*/ 142875 h 226582"/>
                  <a:gd name="connsiteX19" fmla="*/ 89007 w 398570"/>
                  <a:gd name="connsiteY19" fmla="*/ 140494 h 226582"/>
                  <a:gd name="connsiteX20" fmla="*/ 96151 w 398570"/>
                  <a:gd name="connsiteY20" fmla="*/ 138113 h 226582"/>
                  <a:gd name="connsiteX21" fmla="*/ 105676 w 398570"/>
                  <a:gd name="connsiteY21" fmla="*/ 123825 h 226582"/>
                  <a:gd name="connsiteX22" fmla="*/ 115201 w 398570"/>
                  <a:gd name="connsiteY22" fmla="*/ 102394 h 226582"/>
                  <a:gd name="connsiteX23" fmla="*/ 139013 w 398570"/>
                  <a:gd name="connsiteY23" fmla="*/ 107156 h 226582"/>
                  <a:gd name="connsiteX24" fmla="*/ 146157 w 398570"/>
                  <a:gd name="connsiteY24" fmla="*/ 114300 h 226582"/>
                  <a:gd name="connsiteX25" fmla="*/ 167588 w 398570"/>
                  <a:gd name="connsiteY25" fmla="*/ 97631 h 226582"/>
                  <a:gd name="connsiteX26" fmla="*/ 181876 w 398570"/>
                  <a:gd name="connsiteY26" fmla="*/ 90488 h 226582"/>
                  <a:gd name="connsiteX27" fmla="*/ 193782 w 398570"/>
                  <a:gd name="connsiteY27" fmla="*/ 100013 h 226582"/>
                  <a:gd name="connsiteX28" fmla="*/ 196163 w 398570"/>
                  <a:gd name="connsiteY28" fmla="*/ 107156 h 226582"/>
                  <a:gd name="connsiteX29" fmla="*/ 210451 w 398570"/>
                  <a:gd name="connsiteY29" fmla="*/ 116681 h 226582"/>
                  <a:gd name="connsiteX30" fmla="*/ 224738 w 398570"/>
                  <a:gd name="connsiteY30" fmla="*/ 111919 h 226582"/>
                  <a:gd name="connsiteX31" fmla="*/ 239026 w 398570"/>
                  <a:gd name="connsiteY31" fmla="*/ 102394 h 226582"/>
                  <a:gd name="connsiteX32" fmla="*/ 241407 w 398570"/>
                  <a:gd name="connsiteY32" fmla="*/ 95250 h 226582"/>
                  <a:gd name="connsiteX33" fmla="*/ 243788 w 398570"/>
                  <a:gd name="connsiteY33" fmla="*/ 102394 h 226582"/>
                  <a:gd name="connsiteX34" fmla="*/ 246170 w 398570"/>
                  <a:gd name="connsiteY34" fmla="*/ 119063 h 226582"/>
                  <a:gd name="connsiteX35" fmla="*/ 248551 w 398570"/>
                  <a:gd name="connsiteY35" fmla="*/ 190500 h 226582"/>
                  <a:gd name="connsiteX36" fmla="*/ 253313 w 398570"/>
                  <a:gd name="connsiteY36" fmla="*/ 207169 h 226582"/>
                  <a:gd name="connsiteX37" fmla="*/ 260457 w 398570"/>
                  <a:gd name="connsiteY37" fmla="*/ 211931 h 226582"/>
                  <a:gd name="connsiteX38" fmla="*/ 265220 w 398570"/>
                  <a:gd name="connsiteY38" fmla="*/ 219075 h 226582"/>
                  <a:gd name="connsiteX39" fmla="*/ 267601 w 398570"/>
                  <a:gd name="connsiteY39" fmla="*/ 226219 h 226582"/>
                  <a:gd name="connsiteX40" fmla="*/ 286651 w 398570"/>
                  <a:gd name="connsiteY40" fmla="*/ 223838 h 226582"/>
                  <a:gd name="connsiteX41" fmla="*/ 300938 w 398570"/>
                  <a:gd name="connsiteY41" fmla="*/ 216694 h 226582"/>
                  <a:gd name="connsiteX42" fmla="*/ 305701 w 398570"/>
                  <a:gd name="connsiteY42" fmla="*/ 209550 h 226582"/>
                  <a:gd name="connsiteX43" fmla="*/ 303320 w 398570"/>
                  <a:gd name="connsiteY43" fmla="*/ 190500 h 226582"/>
                  <a:gd name="connsiteX44" fmla="*/ 296176 w 398570"/>
                  <a:gd name="connsiteY44" fmla="*/ 173831 h 226582"/>
                  <a:gd name="connsiteX45" fmla="*/ 291413 w 398570"/>
                  <a:gd name="connsiteY45" fmla="*/ 159544 h 226582"/>
                  <a:gd name="connsiteX46" fmla="*/ 289032 w 398570"/>
                  <a:gd name="connsiteY46" fmla="*/ 152400 h 226582"/>
                  <a:gd name="connsiteX47" fmla="*/ 293795 w 398570"/>
                  <a:gd name="connsiteY47" fmla="*/ 135731 h 226582"/>
                  <a:gd name="connsiteX48" fmla="*/ 298557 w 398570"/>
                  <a:gd name="connsiteY48" fmla="*/ 128588 h 226582"/>
                  <a:gd name="connsiteX49" fmla="*/ 312845 w 398570"/>
                  <a:gd name="connsiteY49" fmla="*/ 119063 h 226582"/>
                  <a:gd name="connsiteX50" fmla="*/ 319988 w 398570"/>
                  <a:gd name="connsiteY50" fmla="*/ 123825 h 226582"/>
                  <a:gd name="connsiteX51" fmla="*/ 331895 w 398570"/>
                  <a:gd name="connsiteY51" fmla="*/ 140494 h 226582"/>
                  <a:gd name="connsiteX52" fmla="*/ 348563 w 398570"/>
                  <a:gd name="connsiteY52" fmla="*/ 138113 h 226582"/>
                  <a:gd name="connsiteX53" fmla="*/ 353326 w 398570"/>
                  <a:gd name="connsiteY53" fmla="*/ 123825 h 226582"/>
                  <a:gd name="connsiteX54" fmla="*/ 360470 w 398570"/>
                  <a:gd name="connsiteY54" fmla="*/ 119063 h 226582"/>
                  <a:gd name="connsiteX55" fmla="*/ 362851 w 398570"/>
                  <a:gd name="connsiteY55" fmla="*/ 126206 h 226582"/>
                  <a:gd name="connsiteX56" fmla="*/ 365232 w 398570"/>
                  <a:gd name="connsiteY56" fmla="*/ 142875 h 226582"/>
                  <a:gd name="connsiteX57" fmla="*/ 386663 w 398570"/>
                  <a:gd name="connsiteY57" fmla="*/ 145256 h 226582"/>
                  <a:gd name="connsiteX58" fmla="*/ 393807 w 398570"/>
                  <a:gd name="connsiteY58" fmla="*/ 142875 h 226582"/>
                  <a:gd name="connsiteX59" fmla="*/ 396188 w 398570"/>
                  <a:gd name="connsiteY59" fmla="*/ 128588 h 226582"/>
                  <a:gd name="connsiteX60" fmla="*/ 398570 w 398570"/>
                  <a:gd name="connsiteY60" fmla="*/ 119063 h 226582"/>
                  <a:gd name="connsiteX61" fmla="*/ 396188 w 398570"/>
                  <a:gd name="connsiteY61" fmla="*/ 95250 h 226582"/>
                  <a:gd name="connsiteX62" fmla="*/ 391426 w 398570"/>
                  <a:gd name="connsiteY62" fmla="*/ 88106 h 226582"/>
                  <a:gd name="connsiteX63" fmla="*/ 379520 w 398570"/>
                  <a:gd name="connsiteY63" fmla="*/ 69056 h 226582"/>
                  <a:gd name="connsiteX64" fmla="*/ 372376 w 398570"/>
                  <a:gd name="connsiteY64" fmla="*/ 54769 h 226582"/>
                  <a:gd name="connsiteX65" fmla="*/ 358088 w 398570"/>
                  <a:gd name="connsiteY65" fmla="*/ 50006 h 226582"/>
                  <a:gd name="connsiteX66" fmla="*/ 350945 w 398570"/>
                  <a:gd name="connsiteY66" fmla="*/ 47625 h 226582"/>
                  <a:gd name="connsiteX67" fmla="*/ 343801 w 398570"/>
                  <a:gd name="connsiteY67" fmla="*/ 45244 h 226582"/>
                  <a:gd name="connsiteX68" fmla="*/ 308082 w 398570"/>
                  <a:gd name="connsiteY68" fmla="*/ 21431 h 226582"/>
                  <a:gd name="connsiteX69" fmla="*/ 300938 w 398570"/>
                  <a:gd name="connsiteY69" fmla="*/ 16669 h 226582"/>
                  <a:gd name="connsiteX70" fmla="*/ 293795 w 398570"/>
                  <a:gd name="connsiteY70" fmla="*/ 11906 h 226582"/>
                  <a:gd name="connsiteX71" fmla="*/ 289032 w 398570"/>
                  <a:gd name="connsiteY71" fmla="*/ 4763 h 226582"/>
                  <a:gd name="connsiteX72" fmla="*/ 281888 w 398570"/>
                  <a:gd name="connsiteY72" fmla="*/ 2381 h 226582"/>
                  <a:gd name="connsiteX73" fmla="*/ 210451 w 398570"/>
                  <a:gd name="connsiteY73" fmla="*/ 4763 h 226582"/>
                  <a:gd name="connsiteX74" fmla="*/ 196163 w 398570"/>
                  <a:gd name="connsiteY74" fmla="*/ 9525 h 226582"/>
                  <a:gd name="connsiteX75" fmla="*/ 181876 w 398570"/>
                  <a:gd name="connsiteY75" fmla="*/ 7144 h 226582"/>
                  <a:gd name="connsiteX76" fmla="*/ 174732 w 398570"/>
                  <a:gd name="connsiteY76" fmla="*/ 4763 h 226582"/>
                  <a:gd name="connsiteX77" fmla="*/ 153301 w 398570"/>
                  <a:gd name="connsiteY77" fmla="*/ 0 h 226582"/>
                  <a:gd name="connsiteX78" fmla="*/ 124726 w 398570"/>
                  <a:gd name="connsiteY78" fmla="*/ 14288 h 226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398570" h="226582">
                    <a:moveTo>
                      <a:pt x="124726" y="14288"/>
                    </a:moveTo>
                    <a:cubicBezTo>
                      <a:pt x="117979" y="17860"/>
                      <a:pt x="116745" y="18978"/>
                      <a:pt x="112820" y="21431"/>
                    </a:cubicBezTo>
                    <a:cubicBezTo>
                      <a:pt x="110393" y="22948"/>
                      <a:pt x="108291" y="25032"/>
                      <a:pt x="105676" y="26194"/>
                    </a:cubicBezTo>
                    <a:cubicBezTo>
                      <a:pt x="101088" y="28233"/>
                      <a:pt x="91388" y="30956"/>
                      <a:pt x="91388" y="30956"/>
                    </a:cubicBezTo>
                    <a:cubicBezTo>
                      <a:pt x="89007" y="32544"/>
                      <a:pt x="86934" y="34741"/>
                      <a:pt x="84245" y="35719"/>
                    </a:cubicBezTo>
                    <a:cubicBezTo>
                      <a:pt x="80745" y="36992"/>
                      <a:pt x="55742" y="42021"/>
                      <a:pt x="50907" y="45244"/>
                    </a:cubicBezTo>
                    <a:lnTo>
                      <a:pt x="43763" y="50006"/>
                    </a:lnTo>
                    <a:cubicBezTo>
                      <a:pt x="42176" y="52387"/>
                      <a:pt x="41025" y="55126"/>
                      <a:pt x="39001" y="57150"/>
                    </a:cubicBezTo>
                    <a:cubicBezTo>
                      <a:pt x="30746" y="65406"/>
                      <a:pt x="32175" y="57627"/>
                      <a:pt x="27095" y="69056"/>
                    </a:cubicBezTo>
                    <a:cubicBezTo>
                      <a:pt x="23324" y="77540"/>
                      <a:pt x="24035" y="84023"/>
                      <a:pt x="17570" y="90488"/>
                    </a:cubicBezTo>
                    <a:cubicBezTo>
                      <a:pt x="15546" y="92512"/>
                      <a:pt x="12807" y="93663"/>
                      <a:pt x="10426" y="95250"/>
                    </a:cubicBezTo>
                    <a:lnTo>
                      <a:pt x="5663" y="109538"/>
                    </a:lnTo>
                    <a:lnTo>
                      <a:pt x="3282" y="116681"/>
                    </a:lnTo>
                    <a:cubicBezTo>
                      <a:pt x="311" y="134507"/>
                      <a:pt x="-2308" y="143344"/>
                      <a:pt x="3282" y="164306"/>
                    </a:cubicBezTo>
                    <a:cubicBezTo>
                      <a:pt x="3929" y="166731"/>
                      <a:pt x="8045" y="165894"/>
                      <a:pt x="10426" y="166688"/>
                    </a:cubicBezTo>
                    <a:cubicBezTo>
                      <a:pt x="15188" y="165894"/>
                      <a:pt x="20301" y="166267"/>
                      <a:pt x="24713" y="164306"/>
                    </a:cubicBezTo>
                    <a:cubicBezTo>
                      <a:pt x="29056" y="162376"/>
                      <a:pt x="34089" y="153815"/>
                      <a:pt x="36620" y="150019"/>
                    </a:cubicBezTo>
                    <a:cubicBezTo>
                      <a:pt x="38107" y="145558"/>
                      <a:pt x="38963" y="138113"/>
                      <a:pt x="46145" y="138113"/>
                    </a:cubicBezTo>
                    <a:cubicBezTo>
                      <a:pt x="49007" y="138113"/>
                      <a:pt x="50907" y="141288"/>
                      <a:pt x="53288" y="142875"/>
                    </a:cubicBezTo>
                    <a:cubicBezTo>
                      <a:pt x="65194" y="142081"/>
                      <a:pt x="77147" y="141812"/>
                      <a:pt x="89007" y="140494"/>
                    </a:cubicBezTo>
                    <a:cubicBezTo>
                      <a:pt x="91502" y="140217"/>
                      <a:pt x="94376" y="139888"/>
                      <a:pt x="96151" y="138113"/>
                    </a:cubicBezTo>
                    <a:cubicBezTo>
                      <a:pt x="100198" y="134066"/>
                      <a:pt x="105676" y="123825"/>
                      <a:pt x="105676" y="123825"/>
                    </a:cubicBezTo>
                    <a:cubicBezTo>
                      <a:pt x="111343" y="106823"/>
                      <a:pt x="107653" y="113715"/>
                      <a:pt x="115201" y="102394"/>
                    </a:cubicBezTo>
                    <a:cubicBezTo>
                      <a:pt x="116612" y="102596"/>
                      <a:pt x="134479" y="104133"/>
                      <a:pt x="139013" y="107156"/>
                    </a:cubicBezTo>
                    <a:cubicBezTo>
                      <a:pt x="141815" y="109024"/>
                      <a:pt x="143776" y="111919"/>
                      <a:pt x="146157" y="114300"/>
                    </a:cubicBezTo>
                    <a:cubicBezTo>
                      <a:pt x="165680" y="107793"/>
                      <a:pt x="135454" y="119051"/>
                      <a:pt x="167588" y="97631"/>
                    </a:cubicBezTo>
                    <a:cubicBezTo>
                      <a:pt x="176821" y="91477"/>
                      <a:pt x="172017" y="93774"/>
                      <a:pt x="181876" y="90488"/>
                    </a:cubicBezTo>
                    <a:cubicBezTo>
                      <a:pt x="190116" y="93234"/>
                      <a:pt x="189474" y="91396"/>
                      <a:pt x="193782" y="100013"/>
                    </a:cubicBezTo>
                    <a:cubicBezTo>
                      <a:pt x="194904" y="102258"/>
                      <a:pt x="194388" y="105381"/>
                      <a:pt x="196163" y="107156"/>
                    </a:cubicBezTo>
                    <a:cubicBezTo>
                      <a:pt x="200211" y="111203"/>
                      <a:pt x="210451" y="116681"/>
                      <a:pt x="210451" y="116681"/>
                    </a:cubicBezTo>
                    <a:cubicBezTo>
                      <a:pt x="215213" y="115094"/>
                      <a:pt x="220561" y="114703"/>
                      <a:pt x="224738" y="111919"/>
                    </a:cubicBezTo>
                    <a:lnTo>
                      <a:pt x="239026" y="102394"/>
                    </a:lnTo>
                    <a:cubicBezTo>
                      <a:pt x="239820" y="100013"/>
                      <a:pt x="238897" y="95250"/>
                      <a:pt x="241407" y="95250"/>
                    </a:cubicBezTo>
                    <a:cubicBezTo>
                      <a:pt x="243917" y="95250"/>
                      <a:pt x="243296" y="99933"/>
                      <a:pt x="243788" y="102394"/>
                    </a:cubicBezTo>
                    <a:cubicBezTo>
                      <a:pt x="244889" y="107898"/>
                      <a:pt x="245376" y="113507"/>
                      <a:pt x="246170" y="119063"/>
                    </a:cubicBezTo>
                    <a:cubicBezTo>
                      <a:pt x="246964" y="142875"/>
                      <a:pt x="247152" y="166716"/>
                      <a:pt x="248551" y="190500"/>
                    </a:cubicBezTo>
                    <a:cubicBezTo>
                      <a:pt x="248578" y="190961"/>
                      <a:pt x="252169" y="205740"/>
                      <a:pt x="253313" y="207169"/>
                    </a:cubicBezTo>
                    <a:cubicBezTo>
                      <a:pt x="255101" y="209404"/>
                      <a:pt x="258076" y="210344"/>
                      <a:pt x="260457" y="211931"/>
                    </a:cubicBezTo>
                    <a:cubicBezTo>
                      <a:pt x="262045" y="214312"/>
                      <a:pt x="263940" y="216515"/>
                      <a:pt x="265220" y="219075"/>
                    </a:cubicBezTo>
                    <a:cubicBezTo>
                      <a:pt x="266343" y="221320"/>
                      <a:pt x="265151" y="225674"/>
                      <a:pt x="267601" y="226219"/>
                    </a:cubicBezTo>
                    <a:cubicBezTo>
                      <a:pt x="273848" y="227607"/>
                      <a:pt x="280301" y="224632"/>
                      <a:pt x="286651" y="223838"/>
                    </a:cubicBezTo>
                    <a:cubicBezTo>
                      <a:pt x="292460" y="221901"/>
                      <a:pt x="296323" y="221309"/>
                      <a:pt x="300938" y="216694"/>
                    </a:cubicBezTo>
                    <a:cubicBezTo>
                      <a:pt x="302962" y="214670"/>
                      <a:pt x="304113" y="211931"/>
                      <a:pt x="305701" y="209550"/>
                    </a:cubicBezTo>
                    <a:cubicBezTo>
                      <a:pt x="304907" y="203200"/>
                      <a:pt x="304465" y="196796"/>
                      <a:pt x="303320" y="190500"/>
                    </a:cubicBezTo>
                    <a:cubicBezTo>
                      <a:pt x="302043" y="183479"/>
                      <a:pt x="298910" y="180665"/>
                      <a:pt x="296176" y="173831"/>
                    </a:cubicBezTo>
                    <a:cubicBezTo>
                      <a:pt x="294312" y="169170"/>
                      <a:pt x="293001" y="164306"/>
                      <a:pt x="291413" y="159544"/>
                    </a:cubicBezTo>
                    <a:lnTo>
                      <a:pt x="289032" y="152400"/>
                    </a:lnTo>
                    <a:cubicBezTo>
                      <a:pt x="289796" y="149342"/>
                      <a:pt x="292085" y="139151"/>
                      <a:pt x="293795" y="135731"/>
                    </a:cubicBezTo>
                    <a:cubicBezTo>
                      <a:pt x="295075" y="133172"/>
                      <a:pt x="296403" y="130472"/>
                      <a:pt x="298557" y="128588"/>
                    </a:cubicBezTo>
                    <a:cubicBezTo>
                      <a:pt x="302865" y="124819"/>
                      <a:pt x="312845" y="119063"/>
                      <a:pt x="312845" y="119063"/>
                    </a:cubicBezTo>
                    <a:cubicBezTo>
                      <a:pt x="315226" y="120650"/>
                      <a:pt x="318471" y="121398"/>
                      <a:pt x="319988" y="123825"/>
                    </a:cubicBezTo>
                    <a:cubicBezTo>
                      <a:pt x="331685" y="142541"/>
                      <a:pt x="316918" y="135502"/>
                      <a:pt x="331895" y="140494"/>
                    </a:cubicBezTo>
                    <a:cubicBezTo>
                      <a:pt x="337451" y="139700"/>
                      <a:pt x="344133" y="141559"/>
                      <a:pt x="348563" y="138113"/>
                    </a:cubicBezTo>
                    <a:cubicBezTo>
                      <a:pt x="352526" y="135031"/>
                      <a:pt x="349149" y="126610"/>
                      <a:pt x="353326" y="123825"/>
                    </a:cubicBezTo>
                    <a:lnTo>
                      <a:pt x="360470" y="119063"/>
                    </a:lnTo>
                    <a:cubicBezTo>
                      <a:pt x="361264" y="121444"/>
                      <a:pt x="362359" y="123745"/>
                      <a:pt x="362851" y="126206"/>
                    </a:cubicBezTo>
                    <a:cubicBezTo>
                      <a:pt x="363952" y="131710"/>
                      <a:pt x="360849" y="139369"/>
                      <a:pt x="365232" y="142875"/>
                    </a:cubicBezTo>
                    <a:cubicBezTo>
                      <a:pt x="370845" y="147365"/>
                      <a:pt x="379519" y="144462"/>
                      <a:pt x="386663" y="145256"/>
                    </a:cubicBezTo>
                    <a:cubicBezTo>
                      <a:pt x="389044" y="144462"/>
                      <a:pt x="392562" y="145054"/>
                      <a:pt x="393807" y="142875"/>
                    </a:cubicBezTo>
                    <a:cubicBezTo>
                      <a:pt x="396202" y="138683"/>
                      <a:pt x="395241" y="133322"/>
                      <a:pt x="396188" y="128588"/>
                    </a:cubicBezTo>
                    <a:cubicBezTo>
                      <a:pt x="396830" y="125379"/>
                      <a:pt x="397776" y="122238"/>
                      <a:pt x="398570" y="119063"/>
                    </a:cubicBezTo>
                    <a:cubicBezTo>
                      <a:pt x="397776" y="111125"/>
                      <a:pt x="397982" y="103023"/>
                      <a:pt x="396188" y="95250"/>
                    </a:cubicBezTo>
                    <a:cubicBezTo>
                      <a:pt x="395544" y="92461"/>
                      <a:pt x="392588" y="90721"/>
                      <a:pt x="391426" y="88106"/>
                    </a:cubicBezTo>
                    <a:cubicBezTo>
                      <a:pt x="383074" y="69315"/>
                      <a:pt x="392370" y="77624"/>
                      <a:pt x="379520" y="69056"/>
                    </a:cubicBezTo>
                    <a:cubicBezTo>
                      <a:pt x="378223" y="65165"/>
                      <a:pt x="376261" y="57197"/>
                      <a:pt x="372376" y="54769"/>
                    </a:cubicBezTo>
                    <a:cubicBezTo>
                      <a:pt x="368119" y="52108"/>
                      <a:pt x="362851" y="51594"/>
                      <a:pt x="358088" y="50006"/>
                    </a:cubicBezTo>
                    <a:lnTo>
                      <a:pt x="350945" y="47625"/>
                    </a:lnTo>
                    <a:lnTo>
                      <a:pt x="343801" y="45244"/>
                    </a:lnTo>
                    <a:lnTo>
                      <a:pt x="308082" y="21431"/>
                    </a:lnTo>
                    <a:lnTo>
                      <a:pt x="300938" y="16669"/>
                    </a:lnTo>
                    <a:lnTo>
                      <a:pt x="293795" y="11906"/>
                    </a:lnTo>
                    <a:cubicBezTo>
                      <a:pt x="292207" y="9525"/>
                      <a:pt x="291267" y="6551"/>
                      <a:pt x="289032" y="4763"/>
                    </a:cubicBezTo>
                    <a:cubicBezTo>
                      <a:pt x="287072" y="3195"/>
                      <a:pt x="284398" y="2381"/>
                      <a:pt x="281888" y="2381"/>
                    </a:cubicBezTo>
                    <a:cubicBezTo>
                      <a:pt x="258062" y="2381"/>
                      <a:pt x="234263" y="3969"/>
                      <a:pt x="210451" y="4763"/>
                    </a:cubicBezTo>
                    <a:cubicBezTo>
                      <a:pt x="205688" y="6350"/>
                      <a:pt x="201115" y="10350"/>
                      <a:pt x="196163" y="9525"/>
                    </a:cubicBezTo>
                    <a:cubicBezTo>
                      <a:pt x="191401" y="8731"/>
                      <a:pt x="186589" y="8191"/>
                      <a:pt x="181876" y="7144"/>
                    </a:cubicBezTo>
                    <a:cubicBezTo>
                      <a:pt x="179426" y="6600"/>
                      <a:pt x="177182" y="5308"/>
                      <a:pt x="174732" y="4763"/>
                    </a:cubicBezTo>
                    <a:cubicBezTo>
                      <a:pt x="149587" y="-825"/>
                      <a:pt x="169383" y="5360"/>
                      <a:pt x="153301" y="0"/>
                    </a:cubicBezTo>
                    <a:cubicBezTo>
                      <a:pt x="136798" y="2750"/>
                      <a:pt x="131473" y="10716"/>
                      <a:pt x="124726" y="142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자유형 106"/>
              <p:cNvSpPr/>
              <p:nvPr/>
            </p:nvSpPr>
            <p:spPr>
              <a:xfrm>
                <a:off x="6247894" y="2207741"/>
                <a:ext cx="736659" cy="627525"/>
              </a:xfrm>
              <a:custGeom>
                <a:avLst/>
                <a:gdLst>
                  <a:gd name="connsiteX0" fmla="*/ 28575 w 257175"/>
                  <a:gd name="connsiteY0" fmla="*/ 140494 h 219075"/>
                  <a:gd name="connsiteX1" fmla="*/ 30956 w 257175"/>
                  <a:gd name="connsiteY1" fmla="*/ 152400 h 219075"/>
                  <a:gd name="connsiteX2" fmla="*/ 33337 w 257175"/>
                  <a:gd name="connsiteY2" fmla="*/ 159544 h 219075"/>
                  <a:gd name="connsiteX3" fmla="*/ 30956 w 257175"/>
                  <a:gd name="connsiteY3" fmla="*/ 195263 h 219075"/>
                  <a:gd name="connsiteX4" fmla="*/ 23812 w 257175"/>
                  <a:gd name="connsiteY4" fmla="*/ 197644 h 219075"/>
                  <a:gd name="connsiteX5" fmla="*/ 7143 w 257175"/>
                  <a:gd name="connsiteY5" fmla="*/ 190500 h 219075"/>
                  <a:gd name="connsiteX6" fmla="*/ 2381 w 257175"/>
                  <a:gd name="connsiteY6" fmla="*/ 176213 h 219075"/>
                  <a:gd name="connsiteX7" fmla="*/ 0 w 257175"/>
                  <a:gd name="connsiteY7" fmla="*/ 169069 h 219075"/>
                  <a:gd name="connsiteX8" fmla="*/ 2381 w 257175"/>
                  <a:gd name="connsiteY8" fmla="*/ 142875 h 219075"/>
                  <a:gd name="connsiteX9" fmla="*/ 4762 w 257175"/>
                  <a:gd name="connsiteY9" fmla="*/ 135732 h 219075"/>
                  <a:gd name="connsiteX10" fmla="*/ 11906 w 257175"/>
                  <a:gd name="connsiteY10" fmla="*/ 133350 h 219075"/>
                  <a:gd name="connsiteX11" fmla="*/ 26193 w 257175"/>
                  <a:gd name="connsiteY11" fmla="*/ 123825 h 219075"/>
                  <a:gd name="connsiteX12" fmla="*/ 40481 w 257175"/>
                  <a:gd name="connsiteY12" fmla="*/ 119063 h 219075"/>
                  <a:gd name="connsiteX13" fmla="*/ 47625 w 257175"/>
                  <a:gd name="connsiteY13" fmla="*/ 114300 h 219075"/>
                  <a:gd name="connsiteX14" fmla="*/ 50006 w 257175"/>
                  <a:gd name="connsiteY14" fmla="*/ 107157 h 219075"/>
                  <a:gd name="connsiteX15" fmla="*/ 61912 w 257175"/>
                  <a:gd name="connsiteY15" fmla="*/ 95250 h 219075"/>
                  <a:gd name="connsiteX16" fmla="*/ 66675 w 257175"/>
                  <a:gd name="connsiteY16" fmla="*/ 88107 h 219075"/>
                  <a:gd name="connsiteX17" fmla="*/ 80962 w 257175"/>
                  <a:gd name="connsiteY17" fmla="*/ 80963 h 219075"/>
                  <a:gd name="connsiteX18" fmla="*/ 128587 w 257175"/>
                  <a:gd name="connsiteY18" fmla="*/ 76200 h 219075"/>
                  <a:gd name="connsiteX19" fmla="*/ 135731 w 257175"/>
                  <a:gd name="connsiteY19" fmla="*/ 71438 h 219075"/>
                  <a:gd name="connsiteX20" fmla="*/ 147637 w 257175"/>
                  <a:gd name="connsiteY20" fmla="*/ 50007 h 219075"/>
                  <a:gd name="connsiteX21" fmla="*/ 161925 w 257175"/>
                  <a:gd name="connsiteY21" fmla="*/ 45244 h 219075"/>
                  <a:gd name="connsiteX22" fmla="*/ 169068 w 257175"/>
                  <a:gd name="connsiteY22" fmla="*/ 40482 h 219075"/>
                  <a:gd name="connsiteX23" fmla="*/ 178593 w 257175"/>
                  <a:gd name="connsiteY23" fmla="*/ 38100 h 219075"/>
                  <a:gd name="connsiteX24" fmla="*/ 185737 w 257175"/>
                  <a:gd name="connsiteY24" fmla="*/ 35719 h 219075"/>
                  <a:gd name="connsiteX25" fmla="*/ 188118 w 257175"/>
                  <a:gd name="connsiteY25" fmla="*/ 28575 h 219075"/>
                  <a:gd name="connsiteX26" fmla="*/ 202406 w 257175"/>
                  <a:gd name="connsiteY26" fmla="*/ 19050 h 219075"/>
                  <a:gd name="connsiteX27" fmla="*/ 207168 w 257175"/>
                  <a:gd name="connsiteY27" fmla="*/ 11907 h 219075"/>
                  <a:gd name="connsiteX28" fmla="*/ 228600 w 257175"/>
                  <a:gd name="connsiteY28" fmla="*/ 2382 h 219075"/>
                  <a:gd name="connsiteX29" fmla="*/ 235743 w 257175"/>
                  <a:gd name="connsiteY29" fmla="*/ 0 h 219075"/>
                  <a:gd name="connsiteX30" fmla="*/ 252412 w 257175"/>
                  <a:gd name="connsiteY30" fmla="*/ 2382 h 219075"/>
                  <a:gd name="connsiteX31" fmla="*/ 254793 w 257175"/>
                  <a:gd name="connsiteY31" fmla="*/ 14288 h 219075"/>
                  <a:gd name="connsiteX32" fmla="*/ 257175 w 257175"/>
                  <a:gd name="connsiteY32" fmla="*/ 23813 h 219075"/>
                  <a:gd name="connsiteX33" fmla="*/ 254793 w 257175"/>
                  <a:gd name="connsiteY33" fmla="*/ 54769 h 219075"/>
                  <a:gd name="connsiteX34" fmla="*/ 252412 w 257175"/>
                  <a:gd name="connsiteY34" fmla="*/ 61913 h 219075"/>
                  <a:gd name="connsiteX35" fmla="*/ 245268 w 257175"/>
                  <a:gd name="connsiteY35" fmla="*/ 66675 h 219075"/>
                  <a:gd name="connsiteX36" fmla="*/ 230981 w 257175"/>
                  <a:gd name="connsiteY36" fmla="*/ 71438 h 219075"/>
                  <a:gd name="connsiteX37" fmla="*/ 219075 w 257175"/>
                  <a:gd name="connsiteY37" fmla="*/ 69057 h 219075"/>
                  <a:gd name="connsiteX38" fmla="*/ 214312 w 257175"/>
                  <a:gd name="connsiteY38" fmla="*/ 61913 h 219075"/>
                  <a:gd name="connsiteX39" fmla="*/ 207168 w 257175"/>
                  <a:gd name="connsiteY39" fmla="*/ 59532 h 219075"/>
                  <a:gd name="connsiteX40" fmla="*/ 192881 w 257175"/>
                  <a:gd name="connsiteY40" fmla="*/ 52388 h 219075"/>
                  <a:gd name="connsiteX41" fmla="*/ 190500 w 257175"/>
                  <a:gd name="connsiteY41" fmla="*/ 64294 h 219075"/>
                  <a:gd name="connsiteX42" fmla="*/ 185737 w 257175"/>
                  <a:gd name="connsiteY42" fmla="*/ 71438 h 219075"/>
                  <a:gd name="connsiteX43" fmla="*/ 180975 w 257175"/>
                  <a:gd name="connsiteY43" fmla="*/ 85725 h 219075"/>
                  <a:gd name="connsiteX44" fmla="*/ 178593 w 257175"/>
                  <a:gd name="connsiteY44" fmla="*/ 92869 h 219075"/>
                  <a:gd name="connsiteX45" fmla="*/ 180975 w 257175"/>
                  <a:gd name="connsiteY45" fmla="*/ 116682 h 219075"/>
                  <a:gd name="connsiteX46" fmla="*/ 183356 w 257175"/>
                  <a:gd name="connsiteY46" fmla="*/ 126207 h 219075"/>
                  <a:gd name="connsiteX47" fmla="*/ 180975 w 257175"/>
                  <a:gd name="connsiteY47" fmla="*/ 219075 h 219075"/>
                  <a:gd name="connsiteX48" fmla="*/ 161925 w 257175"/>
                  <a:gd name="connsiteY48" fmla="*/ 214313 h 219075"/>
                  <a:gd name="connsiteX49" fmla="*/ 154781 w 257175"/>
                  <a:gd name="connsiteY49" fmla="*/ 211932 h 219075"/>
                  <a:gd name="connsiteX50" fmla="*/ 152400 w 257175"/>
                  <a:gd name="connsiteY50" fmla="*/ 204788 h 219075"/>
                  <a:gd name="connsiteX51" fmla="*/ 147637 w 257175"/>
                  <a:gd name="connsiteY51" fmla="*/ 197644 h 219075"/>
                  <a:gd name="connsiteX52" fmla="*/ 152400 w 257175"/>
                  <a:gd name="connsiteY52" fmla="*/ 150019 h 219075"/>
                  <a:gd name="connsiteX53" fmla="*/ 142875 w 257175"/>
                  <a:gd name="connsiteY53" fmla="*/ 109538 h 219075"/>
                  <a:gd name="connsiteX54" fmla="*/ 130968 w 257175"/>
                  <a:gd name="connsiteY54" fmla="*/ 111919 h 219075"/>
                  <a:gd name="connsiteX55" fmla="*/ 123825 w 257175"/>
                  <a:gd name="connsiteY55" fmla="*/ 116682 h 219075"/>
                  <a:gd name="connsiteX56" fmla="*/ 121443 w 257175"/>
                  <a:gd name="connsiteY56" fmla="*/ 123825 h 219075"/>
                  <a:gd name="connsiteX57" fmla="*/ 119062 w 257175"/>
                  <a:gd name="connsiteY57" fmla="*/ 140494 h 219075"/>
                  <a:gd name="connsiteX58" fmla="*/ 111918 w 257175"/>
                  <a:gd name="connsiteY58" fmla="*/ 142875 h 219075"/>
                  <a:gd name="connsiteX59" fmla="*/ 97631 w 257175"/>
                  <a:gd name="connsiteY59" fmla="*/ 140494 h 219075"/>
                  <a:gd name="connsiteX60" fmla="*/ 85725 w 257175"/>
                  <a:gd name="connsiteY60" fmla="*/ 150019 h 219075"/>
                  <a:gd name="connsiteX61" fmla="*/ 83343 w 257175"/>
                  <a:gd name="connsiteY61" fmla="*/ 157163 h 219075"/>
                  <a:gd name="connsiteX62" fmla="*/ 69056 w 257175"/>
                  <a:gd name="connsiteY62" fmla="*/ 164307 h 219075"/>
                  <a:gd name="connsiteX63" fmla="*/ 50006 w 257175"/>
                  <a:gd name="connsiteY63" fmla="*/ 159544 h 219075"/>
                  <a:gd name="connsiteX64" fmla="*/ 28575 w 257175"/>
                  <a:gd name="connsiteY64" fmla="*/ 140494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257175" h="219075">
                    <a:moveTo>
                      <a:pt x="28575" y="140494"/>
                    </a:moveTo>
                    <a:cubicBezTo>
                      <a:pt x="25400" y="139303"/>
                      <a:pt x="29974" y="148474"/>
                      <a:pt x="30956" y="152400"/>
                    </a:cubicBezTo>
                    <a:cubicBezTo>
                      <a:pt x="31565" y="154835"/>
                      <a:pt x="33337" y="157034"/>
                      <a:pt x="33337" y="159544"/>
                    </a:cubicBezTo>
                    <a:cubicBezTo>
                      <a:pt x="33337" y="171477"/>
                      <a:pt x="33850" y="183687"/>
                      <a:pt x="30956" y="195263"/>
                    </a:cubicBezTo>
                    <a:cubicBezTo>
                      <a:pt x="30347" y="197698"/>
                      <a:pt x="26193" y="196850"/>
                      <a:pt x="23812" y="197644"/>
                    </a:cubicBezTo>
                    <a:cubicBezTo>
                      <a:pt x="19310" y="196519"/>
                      <a:pt x="10189" y="195373"/>
                      <a:pt x="7143" y="190500"/>
                    </a:cubicBezTo>
                    <a:cubicBezTo>
                      <a:pt x="4482" y="186243"/>
                      <a:pt x="3968" y="180975"/>
                      <a:pt x="2381" y="176213"/>
                    </a:cubicBezTo>
                    <a:lnTo>
                      <a:pt x="0" y="169069"/>
                    </a:lnTo>
                    <a:cubicBezTo>
                      <a:pt x="794" y="160338"/>
                      <a:pt x="1141" y="151554"/>
                      <a:pt x="2381" y="142875"/>
                    </a:cubicBezTo>
                    <a:cubicBezTo>
                      <a:pt x="2736" y="140390"/>
                      <a:pt x="2987" y="137507"/>
                      <a:pt x="4762" y="135732"/>
                    </a:cubicBezTo>
                    <a:cubicBezTo>
                      <a:pt x="6537" y="133957"/>
                      <a:pt x="9712" y="134569"/>
                      <a:pt x="11906" y="133350"/>
                    </a:cubicBezTo>
                    <a:cubicBezTo>
                      <a:pt x="16909" y="130570"/>
                      <a:pt x="20763" y="125635"/>
                      <a:pt x="26193" y="123825"/>
                    </a:cubicBezTo>
                    <a:lnTo>
                      <a:pt x="40481" y="119063"/>
                    </a:lnTo>
                    <a:cubicBezTo>
                      <a:pt x="42862" y="117475"/>
                      <a:pt x="45837" y="116535"/>
                      <a:pt x="47625" y="114300"/>
                    </a:cubicBezTo>
                    <a:cubicBezTo>
                      <a:pt x="49193" y="112340"/>
                      <a:pt x="48884" y="109402"/>
                      <a:pt x="50006" y="107157"/>
                    </a:cubicBezTo>
                    <a:cubicBezTo>
                      <a:pt x="53975" y="99219"/>
                      <a:pt x="54768" y="100013"/>
                      <a:pt x="61912" y="95250"/>
                    </a:cubicBezTo>
                    <a:cubicBezTo>
                      <a:pt x="63500" y="92869"/>
                      <a:pt x="64651" y="90131"/>
                      <a:pt x="66675" y="88107"/>
                    </a:cubicBezTo>
                    <a:cubicBezTo>
                      <a:pt x="70851" y="83931"/>
                      <a:pt x="75537" y="82513"/>
                      <a:pt x="80962" y="80963"/>
                    </a:cubicBezTo>
                    <a:cubicBezTo>
                      <a:pt x="99333" y="75715"/>
                      <a:pt x="100826" y="77936"/>
                      <a:pt x="128587" y="76200"/>
                    </a:cubicBezTo>
                    <a:cubicBezTo>
                      <a:pt x="130968" y="74613"/>
                      <a:pt x="133943" y="73673"/>
                      <a:pt x="135731" y="71438"/>
                    </a:cubicBezTo>
                    <a:cubicBezTo>
                      <a:pt x="141831" y="63813"/>
                      <a:pt x="132365" y="55098"/>
                      <a:pt x="147637" y="50007"/>
                    </a:cubicBezTo>
                    <a:lnTo>
                      <a:pt x="161925" y="45244"/>
                    </a:lnTo>
                    <a:cubicBezTo>
                      <a:pt x="164306" y="43657"/>
                      <a:pt x="166438" y="41609"/>
                      <a:pt x="169068" y="40482"/>
                    </a:cubicBezTo>
                    <a:cubicBezTo>
                      <a:pt x="172076" y="39193"/>
                      <a:pt x="175446" y="38999"/>
                      <a:pt x="178593" y="38100"/>
                    </a:cubicBezTo>
                    <a:cubicBezTo>
                      <a:pt x="181007" y="37410"/>
                      <a:pt x="183356" y="36513"/>
                      <a:pt x="185737" y="35719"/>
                    </a:cubicBezTo>
                    <a:cubicBezTo>
                      <a:pt x="186531" y="33338"/>
                      <a:pt x="186343" y="30350"/>
                      <a:pt x="188118" y="28575"/>
                    </a:cubicBezTo>
                    <a:cubicBezTo>
                      <a:pt x="192165" y="24528"/>
                      <a:pt x="202406" y="19050"/>
                      <a:pt x="202406" y="19050"/>
                    </a:cubicBezTo>
                    <a:cubicBezTo>
                      <a:pt x="203993" y="16669"/>
                      <a:pt x="205145" y="13930"/>
                      <a:pt x="207168" y="11907"/>
                    </a:cubicBezTo>
                    <a:cubicBezTo>
                      <a:pt x="212830" y="6245"/>
                      <a:pt x="221523" y="4741"/>
                      <a:pt x="228600" y="2382"/>
                    </a:cubicBezTo>
                    <a:lnTo>
                      <a:pt x="235743" y="0"/>
                    </a:lnTo>
                    <a:cubicBezTo>
                      <a:pt x="241299" y="794"/>
                      <a:pt x="247922" y="-986"/>
                      <a:pt x="252412" y="2382"/>
                    </a:cubicBezTo>
                    <a:cubicBezTo>
                      <a:pt x="255650" y="4810"/>
                      <a:pt x="253915" y="10337"/>
                      <a:pt x="254793" y="14288"/>
                    </a:cubicBezTo>
                    <a:cubicBezTo>
                      <a:pt x="255503" y="17483"/>
                      <a:pt x="256381" y="20638"/>
                      <a:pt x="257175" y="23813"/>
                    </a:cubicBezTo>
                    <a:cubicBezTo>
                      <a:pt x="256381" y="34132"/>
                      <a:pt x="256077" y="44500"/>
                      <a:pt x="254793" y="54769"/>
                    </a:cubicBezTo>
                    <a:cubicBezTo>
                      <a:pt x="254482" y="57260"/>
                      <a:pt x="253980" y="59953"/>
                      <a:pt x="252412" y="61913"/>
                    </a:cubicBezTo>
                    <a:cubicBezTo>
                      <a:pt x="250624" y="64148"/>
                      <a:pt x="247883" y="65513"/>
                      <a:pt x="245268" y="66675"/>
                    </a:cubicBezTo>
                    <a:cubicBezTo>
                      <a:pt x="240681" y="68714"/>
                      <a:pt x="230981" y="71438"/>
                      <a:pt x="230981" y="71438"/>
                    </a:cubicBezTo>
                    <a:cubicBezTo>
                      <a:pt x="227012" y="70644"/>
                      <a:pt x="222589" y="71065"/>
                      <a:pt x="219075" y="69057"/>
                    </a:cubicBezTo>
                    <a:cubicBezTo>
                      <a:pt x="216590" y="67637"/>
                      <a:pt x="216547" y="63701"/>
                      <a:pt x="214312" y="61913"/>
                    </a:cubicBezTo>
                    <a:cubicBezTo>
                      <a:pt x="212352" y="60345"/>
                      <a:pt x="209549" y="60326"/>
                      <a:pt x="207168" y="59532"/>
                    </a:cubicBezTo>
                    <a:cubicBezTo>
                      <a:pt x="206928" y="59372"/>
                      <a:pt x="194854" y="50415"/>
                      <a:pt x="192881" y="52388"/>
                    </a:cubicBezTo>
                    <a:cubicBezTo>
                      <a:pt x="190019" y="55250"/>
                      <a:pt x="191921" y="60504"/>
                      <a:pt x="190500" y="64294"/>
                    </a:cubicBezTo>
                    <a:cubicBezTo>
                      <a:pt x="189495" y="66974"/>
                      <a:pt x="187325" y="69057"/>
                      <a:pt x="185737" y="71438"/>
                    </a:cubicBezTo>
                    <a:lnTo>
                      <a:pt x="180975" y="85725"/>
                    </a:lnTo>
                    <a:lnTo>
                      <a:pt x="178593" y="92869"/>
                    </a:lnTo>
                    <a:cubicBezTo>
                      <a:pt x="179387" y="100807"/>
                      <a:pt x="179847" y="108785"/>
                      <a:pt x="180975" y="116682"/>
                    </a:cubicBezTo>
                    <a:cubicBezTo>
                      <a:pt x="181438" y="119922"/>
                      <a:pt x="183356" y="122934"/>
                      <a:pt x="183356" y="126207"/>
                    </a:cubicBezTo>
                    <a:cubicBezTo>
                      <a:pt x="183356" y="157173"/>
                      <a:pt x="181769" y="188119"/>
                      <a:pt x="180975" y="219075"/>
                    </a:cubicBezTo>
                    <a:cubicBezTo>
                      <a:pt x="164645" y="213632"/>
                      <a:pt x="184913" y="220059"/>
                      <a:pt x="161925" y="214313"/>
                    </a:cubicBezTo>
                    <a:cubicBezTo>
                      <a:pt x="159490" y="213704"/>
                      <a:pt x="157162" y="212726"/>
                      <a:pt x="154781" y="211932"/>
                    </a:cubicBezTo>
                    <a:cubicBezTo>
                      <a:pt x="153987" y="209551"/>
                      <a:pt x="153523" y="207033"/>
                      <a:pt x="152400" y="204788"/>
                    </a:cubicBezTo>
                    <a:cubicBezTo>
                      <a:pt x="151120" y="202228"/>
                      <a:pt x="147816" y="200500"/>
                      <a:pt x="147637" y="197644"/>
                    </a:cubicBezTo>
                    <a:cubicBezTo>
                      <a:pt x="146903" y="185903"/>
                      <a:pt x="150477" y="163477"/>
                      <a:pt x="152400" y="150019"/>
                    </a:cubicBezTo>
                    <a:cubicBezTo>
                      <a:pt x="151892" y="141887"/>
                      <a:pt x="161689" y="109538"/>
                      <a:pt x="142875" y="109538"/>
                    </a:cubicBezTo>
                    <a:cubicBezTo>
                      <a:pt x="138827" y="109538"/>
                      <a:pt x="134937" y="111125"/>
                      <a:pt x="130968" y="111919"/>
                    </a:cubicBezTo>
                    <a:cubicBezTo>
                      <a:pt x="128587" y="113507"/>
                      <a:pt x="125613" y="114447"/>
                      <a:pt x="123825" y="116682"/>
                    </a:cubicBezTo>
                    <a:cubicBezTo>
                      <a:pt x="122257" y="118642"/>
                      <a:pt x="121935" y="121364"/>
                      <a:pt x="121443" y="123825"/>
                    </a:cubicBezTo>
                    <a:cubicBezTo>
                      <a:pt x="120342" y="129329"/>
                      <a:pt x="121572" y="135474"/>
                      <a:pt x="119062" y="140494"/>
                    </a:cubicBezTo>
                    <a:cubicBezTo>
                      <a:pt x="117939" y="142739"/>
                      <a:pt x="114299" y="142081"/>
                      <a:pt x="111918" y="142875"/>
                    </a:cubicBezTo>
                    <a:cubicBezTo>
                      <a:pt x="107156" y="142081"/>
                      <a:pt x="102459" y="140494"/>
                      <a:pt x="97631" y="140494"/>
                    </a:cubicBezTo>
                    <a:cubicBezTo>
                      <a:pt x="90764" y="140494"/>
                      <a:pt x="88468" y="144533"/>
                      <a:pt x="85725" y="150019"/>
                    </a:cubicBezTo>
                    <a:cubicBezTo>
                      <a:pt x="84602" y="152264"/>
                      <a:pt x="84911" y="155203"/>
                      <a:pt x="83343" y="157163"/>
                    </a:cubicBezTo>
                    <a:cubicBezTo>
                      <a:pt x="79987" y="161358"/>
                      <a:pt x="73761" y="162738"/>
                      <a:pt x="69056" y="164307"/>
                    </a:cubicBezTo>
                    <a:cubicBezTo>
                      <a:pt x="66498" y="163795"/>
                      <a:pt x="53666" y="161739"/>
                      <a:pt x="50006" y="159544"/>
                    </a:cubicBezTo>
                    <a:cubicBezTo>
                      <a:pt x="48081" y="158389"/>
                      <a:pt x="31750" y="141685"/>
                      <a:pt x="28575" y="14049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자유형 107"/>
              <p:cNvSpPr/>
              <p:nvPr/>
            </p:nvSpPr>
            <p:spPr>
              <a:xfrm>
                <a:off x="7977930" y="3152793"/>
                <a:ext cx="302004" cy="388937"/>
              </a:xfrm>
              <a:custGeom>
                <a:avLst/>
                <a:gdLst>
                  <a:gd name="connsiteX0" fmla="*/ 33 w 233395"/>
                  <a:gd name="connsiteY0" fmla="*/ 52388 h 300578"/>
                  <a:gd name="connsiteX1" fmla="*/ 4795 w 233395"/>
                  <a:gd name="connsiteY1" fmla="*/ 40481 h 300578"/>
                  <a:gd name="connsiteX2" fmla="*/ 9558 w 233395"/>
                  <a:gd name="connsiteY2" fmla="*/ 33338 h 300578"/>
                  <a:gd name="connsiteX3" fmla="*/ 30989 w 233395"/>
                  <a:gd name="connsiteY3" fmla="*/ 23813 h 300578"/>
                  <a:gd name="connsiteX4" fmla="*/ 64326 w 233395"/>
                  <a:gd name="connsiteY4" fmla="*/ 19050 h 300578"/>
                  <a:gd name="connsiteX5" fmla="*/ 116714 w 233395"/>
                  <a:gd name="connsiteY5" fmla="*/ 11906 h 300578"/>
                  <a:gd name="connsiteX6" fmla="*/ 126239 w 233395"/>
                  <a:gd name="connsiteY6" fmla="*/ 9525 h 300578"/>
                  <a:gd name="connsiteX7" fmla="*/ 140526 w 233395"/>
                  <a:gd name="connsiteY7" fmla="*/ 4763 h 300578"/>
                  <a:gd name="connsiteX8" fmla="*/ 147670 w 233395"/>
                  <a:gd name="connsiteY8" fmla="*/ 2381 h 300578"/>
                  <a:gd name="connsiteX9" fmla="*/ 157195 w 233395"/>
                  <a:gd name="connsiteY9" fmla="*/ 0 h 300578"/>
                  <a:gd name="connsiteX10" fmla="*/ 195295 w 233395"/>
                  <a:gd name="connsiteY10" fmla="*/ 2381 h 300578"/>
                  <a:gd name="connsiteX11" fmla="*/ 209583 w 233395"/>
                  <a:gd name="connsiteY11" fmla="*/ 9525 h 300578"/>
                  <a:gd name="connsiteX12" fmla="*/ 216726 w 233395"/>
                  <a:gd name="connsiteY12" fmla="*/ 11906 h 300578"/>
                  <a:gd name="connsiteX13" fmla="*/ 223870 w 233395"/>
                  <a:gd name="connsiteY13" fmla="*/ 16669 h 300578"/>
                  <a:gd name="connsiteX14" fmla="*/ 226251 w 233395"/>
                  <a:gd name="connsiteY14" fmla="*/ 23813 h 300578"/>
                  <a:gd name="connsiteX15" fmla="*/ 231014 w 233395"/>
                  <a:gd name="connsiteY15" fmla="*/ 30956 h 300578"/>
                  <a:gd name="connsiteX16" fmla="*/ 233395 w 233395"/>
                  <a:gd name="connsiteY16" fmla="*/ 38100 h 300578"/>
                  <a:gd name="connsiteX17" fmla="*/ 226251 w 233395"/>
                  <a:gd name="connsiteY17" fmla="*/ 61913 h 300578"/>
                  <a:gd name="connsiteX18" fmla="*/ 219108 w 233395"/>
                  <a:gd name="connsiteY18" fmla="*/ 66675 h 300578"/>
                  <a:gd name="connsiteX19" fmla="*/ 216726 w 233395"/>
                  <a:gd name="connsiteY19" fmla="*/ 73819 h 300578"/>
                  <a:gd name="connsiteX20" fmla="*/ 209583 w 233395"/>
                  <a:gd name="connsiteY20" fmla="*/ 78581 h 300578"/>
                  <a:gd name="connsiteX21" fmla="*/ 214345 w 233395"/>
                  <a:gd name="connsiteY21" fmla="*/ 114300 h 300578"/>
                  <a:gd name="connsiteX22" fmla="*/ 216726 w 233395"/>
                  <a:gd name="connsiteY22" fmla="*/ 123825 h 300578"/>
                  <a:gd name="connsiteX23" fmla="*/ 214345 w 233395"/>
                  <a:gd name="connsiteY23" fmla="*/ 130969 h 300578"/>
                  <a:gd name="connsiteX24" fmla="*/ 207201 w 233395"/>
                  <a:gd name="connsiteY24" fmla="*/ 133350 h 300578"/>
                  <a:gd name="connsiteX25" fmla="*/ 169101 w 233395"/>
                  <a:gd name="connsiteY25" fmla="*/ 130969 h 300578"/>
                  <a:gd name="connsiteX26" fmla="*/ 157195 w 233395"/>
                  <a:gd name="connsiteY26" fmla="*/ 133350 h 300578"/>
                  <a:gd name="connsiteX27" fmla="*/ 152433 w 233395"/>
                  <a:gd name="connsiteY27" fmla="*/ 140494 h 300578"/>
                  <a:gd name="connsiteX28" fmla="*/ 157195 w 233395"/>
                  <a:gd name="connsiteY28" fmla="*/ 183356 h 300578"/>
                  <a:gd name="connsiteX29" fmla="*/ 161958 w 233395"/>
                  <a:gd name="connsiteY29" fmla="*/ 190500 h 300578"/>
                  <a:gd name="connsiteX30" fmla="*/ 164339 w 233395"/>
                  <a:gd name="connsiteY30" fmla="*/ 197644 h 300578"/>
                  <a:gd name="connsiteX31" fmla="*/ 169101 w 233395"/>
                  <a:gd name="connsiteY31" fmla="*/ 216694 h 300578"/>
                  <a:gd name="connsiteX32" fmla="*/ 166720 w 233395"/>
                  <a:gd name="connsiteY32" fmla="*/ 278606 h 300578"/>
                  <a:gd name="connsiteX33" fmla="*/ 164339 w 233395"/>
                  <a:gd name="connsiteY33" fmla="*/ 285750 h 300578"/>
                  <a:gd name="connsiteX34" fmla="*/ 150051 w 233395"/>
                  <a:gd name="connsiteY34" fmla="*/ 292894 h 300578"/>
                  <a:gd name="connsiteX35" fmla="*/ 142908 w 233395"/>
                  <a:gd name="connsiteY35" fmla="*/ 297656 h 300578"/>
                  <a:gd name="connsiteX36" fmla="*/ 104808 w 233395"/>
                  <a:gd name="connsiteY36" fmla="*/ 297656 h 300578"/>
                  <a:gd name="connsiteX37" fmla="*/ 92901 w 233395"/>
                  <a:gd name="connsiteY37" fmla="*/ 288131 h 300578"/>
                  <a:gd name="connsiteX38" fmla="*/ 88139 w 233395"/>
                  <a:gd name="connsiteY38" fmla="*/ 280988 h 300578"/>
                  <a:gd name="connsiteX39" fmla="*/ 80995 w 233395"/>
                  <a:gd name="connsiteY39" fmla="*/ 276225 h 300578"/>
                  <a:gd name="connsiteX40" fmla="*/ 73851 w 233395"/>
                  <a:gd name="connsiteY40" fmla="*/ 254794 h 300578"/>
                  <a:gd name="connsiteX41" fmla="*/ 71470 w 233395"/>
                  <a:gd name="connsiteY41" fmla="*/ 247650 h 300578"/>
                  <a:gd name="connsiteX42" fmla="*/ 69089 w 233395"/>
                  <a:gd name="connsiteY42" fmla="*/ 235744 h 300578"/>
                  <a:gd name="connsiteX43" fmla="*/ 71470 w 233395"/>
                  <a:gd name="connsiteY43" fmla="*/ 176213 h 300578"/>
                  <a:gd name="connsiteX44" fmla="*/ 73851 w 233395"/>
                  <a:gd name="connsiteY44" fmla="*/ 169069 h 300578"/>
                  <a:gd name="connsiteX45" fmla="*/ 78614 w 233395"/>
                  <a:gd name="connsiteY45" fmla="*/ 152400 h 300578"/>
                  <a:gd name="connsiteX46" fmla="*/ 88139 w 233395"/>
                  <a:gd name="connsiteY46" fmla="*/ 138113 h 300578"/>
                  <a:gd name="connsiteX47" fmla="*/ 85758 w 233395"/>
                  <a:gd name="connsiteY47" fmla="*/ 126206 h 300578"/>
                  <a:gd name="connsiteX48" fmla="*/ 71470 w 233395"/>
                  <a:gd name="connsiteY48" fmla="*/ 121444 h 300578"/>
                  <a:gd name="connsiteX49" fmla="*/ 50039 w 233395"/>
                  <a:gd name="connsiteY49" fmla="*/ 123825 h 300578"/>
                  <a:gd name="connsiteX50" fmla="*/ 35751 w 233395"/>
                  <a:gd name="connsiteY50" fmla="*/ 133350 h 300578"/>
                  <a:gd name="connsiteX51" fmla="*/ 28608 w 233395"/>
                  <a:gd name="connsiteY51" fmla="*/ 138113 h 300578"/>
                  <a:gd name="connsiteX52" fmla="*/ 21464 w 233395"/>
                  <a:gd name="connsiteY52" fmla="*/ 123825 h 300578"/>
                  <a:gd name="connsiteX53" fmla="*/ 26226 w 233395"/>
                  <a:gd name="connsiteY53" fmla="*/ 95250 h 300578"/>
                  <a:gd name="connsiteX54" fmla="*/ 19083 w 233395"/>
                  <a:gd name="connsiteY54" fmla="*/ 90488 h 300578"/>
                  <a:gd name="connsiteX55" fmla="*/ 7176 w 233395"/>
                  <a:gd name="connsiteY55" fmla="*/ 88106 h 300578"/>
                  <a:gd name="connsiteX56" fmla="*/ 33 w 233395"/>
                  <a:gd name="connsiteY56" fmla="*/ 52388 h 300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233395" h="300578">
                    <a:moveTo>
                      <a:pt x="33" y="52388"/>
                    </a:moveTo>
                    <a:cubicBezTo>
                      <a:pt x="-364" y="44451"/>
                      <a:pt x="2883" y="44304"/>
                      <a:pt x="4795" y="40481"/>
                    </a:cubicBezTo>
                    <a:cubicBezTo>
                      <a:pt x="6075" y="37921"/>
                      <a:pt x="7534" y="35362"/>
                      <a:pt x="9558" y="33338"/>
                    </a:cubicBezTo>
                    <a:cubicBezTo>
                      <a:pt x="14324" y="28572"/>
                      <a:pt x="25483" y="24600"/>
                      <a:pt x="30989" y="23813"/>
                    </a:cubicBezTo>
                    <a:lnTo>
                      <a:pt x="64326" y="19050"/>
                    </a:lnTo>
                    <a:cubicBezTo>
                      <a:pt x="90686" y="10265"/>
                      <a:pt x="73604" y="14601"/>
                      <a:pt x="116714" y="11906"/>
                    </a:cubicBezTo>
                    <a:cubicBezTo>
                      <a:pt x="119889" y="11112"/>
                      <a:pt x="123104" y="10465"/>
                      <a:pt x="126239" y="9525"/>
                    </a:cubicBezTo>
                    <a:cubicBezTo>
                      <a:pt x="131047" y="8083"/>
                      <a:pt x="135764" y="6350"/>
                      <a:pt x="140526" y="4763"/>
                    </a:cubicBezTo>
                    <a:cubicBezTo>
                      <a:pt x="142907" y="3969"/>
                      <a:pt x="145235" y="2990"/>
                      <a:pt x="147670" y="2381"/>
                    </a:cubicBezTo>
                    <a:lnTo>
                      <a:pt x="157195" y="0"/>
                    </a:lnTo>
                    <a:cubicBezTo>
                      <a:pt x="169895" y="794"/>
                      <a:pt x="182640" y="1049"/>
                      <a:pt x="195295" y="2381"/>
                    </a:cubicBezTo>
                    <a:cubicBezTo>
                      <a:pt x="202873" y="3179"/>
                      <a:pt x="202950" y="6209"/>
                      <a:pt x="209583" y="9525"/>
                    </a:cubicBezTo>
                    <a:cubicBezTo>
                      <a:pt x="211828" y="10647"/>
                      <a:pt x="214345" y="11112"/>
                      <a:pt x="216726" y="11906"/>
                    </a:cubicBezTo>
                    <a:cubicBezTo>
                      <a:pt x="219107" y="13494"/>
                      <a:pt x="222082" y="14434"/>
                      <a:pt x="223870" y="16669"/>
                    </a:cubicBezTo>
                    <a:cubicBezTo>
                      <a:pt x="225438" y="18629"/>
                      <a:pt x="225128" y="21568"/>
                      <a:pt x="226251" y="23813"/>
                    </a:cubicBezTo>
                    <a:cubicBezTo>
                      <a:pt x="227531" y="26373"/>
                      <a:pt x="229426" y="28575"/>
                      <a:pt x="231014" y="30956"/>
                    </a:cubicBezTo>
                    <a:cubicBezTo>
                      <a:pt x="231808" y="33337"/>
                      <a:pt x="233395" y="35590"/>
                      <a:pt x="233395" y="38100"/>
                    </a:cubicBezTo>
                    <a:cubicBezTo>
                      <a:pt x="233395" y="47095"/>
                      <a:pt x="232707" y="55457"/>
                      <a:pt x="226251" y="61913"/>
                    </a:cubicBezTo>
                    <a:cubicBezTo>
                      <a:pt x="224228" y="63936"/>
                      <a:pt x="221489" y="65088"/>
                      <a:pt x="219108" y="66675"/>
                    </a:cubicBezTo>
                    <a:cubicBezTo>
                      <a:pt x="218314" y="69056"/>
                      <a:pt x="218294" y="71859"/>
                      <a:pt x="216726" y="73819"/>
                    </a:cubicBezTo>
                    <a:cubicBezTo>
                      <a:pt x="214938" y="76054"/>
                      <a:pt x="209988" y="75748"/>
                      <a:pt x="209583" y="78581"/>
                    </a:cubicBezTo>
                    <a:cubicBezTo>
                      <a:pt x="206507" y="100114"/>
                      <a:pt x="210430" y="100595"/>
                      <a:pt x="214345" y="114300"/>
                    </a:cubicBezTo>
                    <a:cubicBezTo>
                      <a:pt x="215244" y="117447"/>
                      <a:pt x="215932" y="120650"/>
                      <a:pt x="216726" y="123825"/>
                    </a:cubicBezTo>
                    <a:cubicBezTo>
                      <a:pt x="215932" y="126206"/>
                      <a:pt x="216120" y="129194"/>
                      <a:pt x="214345" y="130969"/>
                    </a:cubicBezTo>
                    <a:cubicBezTo>
                      <a:pt x="212570" y="132744"/>
                      <a:pt x="209711" y="133350"/>
                      <a:pt x="207201" y="133350"/>
                    </a:cubicBezTo>
                    <a:cubicBezTo>
                      <a:pt x="194476" y="133350"/>
                      <a:pt x="181801" y="131763"/>
                      <a:pt x="169101" y="130969"/>
                    </a:cubicBezTo>
                    <a:cubicBezTo>
                      <a:pt x="165132" y="131763"/>
                      <a:pt x="160709" y="131342"/>
                      <a:pt x="157195" y="133350"/>
                    </a:cubicBezTo>
                    <a:cubicBezTo>
                      <a:pt x="154710" y="134770"/>
                      <a:pt x="152592" y="137637"/>
                      <a:pt x="152433" y="140494"/>
                    </a:cubicBezTo>
                    <a:cubicBezTo>
                      <a:pt x="152240" y="143970"/>
                      <a:pt x="151617" y="172201"/>
                      <a:pt x="157195" y="183356"/>
                    </a:cubicBezTo>
                    <a:cubicBezTo>
                      <a:pt x="158475" y="185916"/>
                      <a:pt x="160370" y="188119"/>
                      <a:pt x="161958" y="190500"/>
                    </a:cubicBezTo>
                    <a:cubicBezTo>
                      <a:pt x="162752" y="192881"/>
                      <a:pt x="163679" y="195222"/>
                      <a:pt x="164339" y="197644"/>
                    </a:cubicBezTo>
                    <a:cubicBezTo>
                      <a:pt x="166061" y="203959"/>
                      <a:pt x="169101" y="216694"/>
                      <a:pt x="169101" y="216694"/>
                    </a:cubicBezTo>
                    <a:cubicBezTo>
                      <a:pt x="168307" y="237331"/>
                      <a:pt x="168141" y="258002"/>
                      <a:pt x="166720" y="278606"/>
                    </a:cubicBezTo>
                    <a:cubicBezTo>
                      <a:pt x="166547" y="281110"/>
                      <a:pt x="165907" y="283790"/>
                      <a:pt x="164339" y="285750"/>
                    </a:cubicBezTo>
                    <a:cubicBezTo>
                      <a:pt x="160981" y="289947"/>
                      <a:pt x="154758" y="291325"/>
                      <a:pt x="150051" y="292894"/>
                    </a:cubicBezTo>
                    <a:cubicBezTo>
                      <a:pt x="147670" y="294481"/>
                      <a:pt x="145467" y="296376"/>
                      <a:pt x="142908" y="297656"/>
                    </a:cubicBezTo>
                    <a:cubicBezTo>
                      <a:pt x="130844" y="303688"/>
                      <a:pt x="118074" y="298677"/>
                      <a:pt x="104808" y="297656"/>
                    </a:cubicBezTo>
                    <a:cubicBezTo>
                      <a:pt x="91157" y="277184"/>
                      <a:pt x="109334" y="301278"/>
                      <a:pt x="92901" y="288131"/>
                    </a:cubicBezTo>
                    <a:cubicBezTo>
                      <a:pt x="90666" y="286343"/>
                      <a:pt x="90162" y="283011"/>
                      <a:pt x="88139" y="280988"/>
                    </a:cubicBezTo>
                    <a:cubicBezTo>
                      <a:pt x="86115" y="278964"/>
                      <a:pt x="83376" y="277813"/>
                      <a:pt x="80995" y="276225"/>
                    </a:cubicBezTo>
                    <a:cubicBezTo>
                      <a:pt x="72710" y="263796"/>
                      <a:pt x="78129" y="274042"/>
                      <a:pt x="73851" y="254794"/>
                    </a:cubicBezTo>
                    <a:cubicBezTo>
                      <a:pt x="73306" y="252344"/>
                      <a:pt x="72079" y="250085"/>
                      <a:pt x="71470" y="247650"/>
                    </a:cubicBezTo>
                    <a:cubicBezTo>
                      <a:pt x="70488" y="243724"/>
                      <a:pt x="69883" y="239713"/>
                      <a:pt x="69089" y="235744"/>
                    </a:cubicBezTo>
                    <a:cubicBezTo>
                      <a:pt x="69883" y="215900"/>
                      <a:pt x="70055" y="196022"/>
                      <a:pt x="71470" y="176213"/>
                    </a:cubicBezTo>
                    <a:cubicBezTo>
                      <a:pt x="71649" y="173709"/>
                      <a:pt x="73161" y="171483"/>
                      <a:pt x="73851" y="169069"/>
                    </a:cubicBezTo>
                    <a:cubicBezTo>
                      <a:pt x="74575" y="166536"/>
                      <a:pt x="76937" y="155418"/>
                      <a:pt x="78614" y="152400"/>
                    </a:cubicBezTo>
                    <a:cubicBezTo>
                      <a:pt x="81394" y="147397"/>
                      <a:pt x="88139" y="138113"/>
                      <a:pt x="88139" y="138113"/>
                    </a:cubicBezTo>
                    <a:cubicBezTo>
                      <a:pt x="87345" y="134144"/>
                      <a:pt x="88620" y="129068"/>
                      <a:pt x="85758" y="126206"/>
                    </a:cubicBezTo>
                    <a:cubicBezTo>
                      <a:pt x="82208" y="122656"/>
                      <a:pt x="71470" y="121444"/>
                      <a:pt x="71470" y="121444"/>
                    </a:cubicBezTo>
                    <a:cubicBezTo>
                      <a:pt x="64326" y="122238"/>
                      <a:pt x="56858" y="121552"/>
                      <a:pt x="50039" y="123825"/>
                    </a:cubicBezTo>
                    <a:cubicBezTo>
                      <a:pt x="44609" y="125635"/>
                      <a:pt x="40514" y="130175"/>
                      <a:pt x="35751" y="133350"/>
                    </a:cubicBezTo>
                    <a:lnTo>
                      <a:pt x="28608" y="138113"/>
                    </a:lnTo>
                    <a:cubicBezTo>
                      <a:pt x="26199" y="134500"/>
                      <a:pt x="21464" y="128756"/>
                      <a:pt x="21464" y="123825"/>
                    </a:cubicBezTo>
                    <a:cubicBezTo>
                      <a:pt x="21464" y="107875"/>
                      <a:pt x="22501" y="106428"/>
                      <a:pt x="26226" y="95250"/>
                    </a:cubicBezTo>
                    <a:cubicBezTo>
                      <a:pt x="23845" y="93663"/>
                      <a:pt x="21762" y="91493"/>
                      <a:pt x="19083" y="90488"/>
                    </a:cubicBezTo>
                    <a:cubicBezTo>
                      <a:pt x="15293" y="89067"/>
                      <a:pt x="10690" y="90114"/>
                      <a:pt x="7176" y="88106"/>
                    </a:cubicBezTo>
                    <a:cubicBezTo>
                      <a:pt x="5164" y="86956"/>
                      <a:pt x="430" y="60325"/>
                      <a:pt x="33" y="523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자유형 108"/>
              <p:cNvSpPr/>
              <p:nvPr/>
            </p:nvSpPr>
            <p:spPr>
              <a:xfrm>
                <a:off x="7664384" y="3718560"/>
                <a:ext cx="759771" cy="388620"/>
              </a:xfrm>
              <a:custGeom>
                <a:avLst/>
                <a:gdLst>
                  <a:gd name="connsiteX0" fmla="*/ 54676 w 759771"/>
                  <a:gd name="connsiteY0" fmla="*/ 76200 h 388620"/>
                  <a:gd name="connsiteX1" fmla="*/ 8956 w 759771"/>
                  <a:gd name="connsiteY1" fmla="*/ 83820 h 388620"/>
                  <a:gd name="connsiteX2" fmla="*/ 1336 w 759771"/>
                  <a:gd name="connsiteY2" fmla="*/ 106680 h 388620"/>
                  <a:gd name="connsiteX3" fmla="*/ 8956 w 759771"/>
                  <a:gd name="connsiteY3" fmla="*/ 198120 h 388620"/>
                  <a:gd name="connsiteX4" fmla="*/ 54676 w 759771"/>
                  <a:gd name="connsiteY4" fmla="*/ 213360 h 388620"/>
                  <a:gd name="connsiteX5" fmla="*/ 123256 w 759771"/>
                  <a:gd name="connsiteY5" fmla="*/ 243840 h 388620"/>
                  <a:gd name="connsiteX6" fmla="*/ 146116 w 759771"/>
                  <a:gd name="connsiteY6" fmla="*/ 251460 h 388620"/>
                  <a:gd name="connsiteX7" fmla="*/ 184216 w 759771"/>
                  <a:gd name="connsiteY7" fmla="*/ 289560 h 388620"/>
                  <a:gd name="connsiteX8" fmla="*/ 222316 w 759771"/>
                  <a:gd name="connsiteY8" fmla="*/ 320040 h 388620"/>
                  <a:gd name="connsiteX9" fmla="*/ 328996 w 759771"/>
                  <a:gd name="connsiteY9" fmla="*/ 304800 h 388620"/>
                  <a:gd name="connsiteX10" fmla="*/ 351856 w 759771"/>
                  <a:gd name="connsiteY10" fmla="*/ 289560 h 388620"/>
                  <a:gd name="connsiteX11" fmla="*/ 405196 w 759771"/>
                  <a:gd name="connsiteY11" fmla="*/ 297180 h 388620"/>
                  <a:gd name="connsiteX12" fmla="*/ 420436 w 759771"/>
                  <a:gd name="connsiteY12" fmla="*/ 320040 h 388620"/>
                  <a:gd name="connsiteX13" fmla="*/ 443296 w 759771"/>
                  <a:gd name="connsiteY13" fmla="*/ 327660 h 388620"/>
                  <a:gd name="connsiteX14" fmla="*/ 458536 w 759771"/>
                  <a:gd name="connsiteY14" fmla="*/ 350520 h 388620"/>
                  <a:gd name="connsiteX15" fmla="*/ 504256 w 759771"/>
                  <a:gd name="connsiteY15" fmla="*/ 373380 h 388620"/>
                  <a:gd name="connsiteX16" fmla="*/ 527116 w 759771"/>
                  <a:gd name="connsiteY16" fmla="*/ 388620 h 388620"/>
                  <a:gd name="connsiteX17" fmla="*/ 610936 w 759771"/>
                  <a:gd name="connsiteY17" fmla="*/ 381000 h 388620"/>
                  <a:gd name="connsiteX18" fmla="*/ 603316 w 759771"/>
                  <a:gd name="connsiteY18" fmla="*/ 358140 h 388620"/>
                  <a:gd name="connsiteX19" fmla="*/ 580456 w 759771"/>
                  <a:gd name="connsiteY19" fmla="*/ 342900 h 388620"/>
                  <a:gd name="connsiteX20" fmla="*/ 572836 w 759771"/>
                  <a:gd name="connsiteY20" fmla="*/ 274320 h 388620"/>
                  <a:gd name="connsiteX21" fmla="*/ 588076 w 759771"/>
                  <a:gd name="connsiteY21" fmla="*/ 251460 h 388620"/>
                  <a:gd name="connsiteX22" fmla="*/ 610936 w 759771"/>
                  <a:gd name="connsiteY22" fmla="*/ 243840 h 388620"/>
                  <a:gd name="connsiteX23" fmla="*/ 626176 w 759771"/>
                  <a:gd name="connsiteY23" fmla="*/ 220980 h 388620"/>
                  <a:gd name="connsiteX24" fmla="*/ 671896 w 759771"/>
                  <a:gd name="connsiteY24" fmla="*/ 190500 h 388620"/>
                  <a:gd name="connsiteX25" fmla="*/ 709996 w 759771"/>
                  <a:gd name="connsiteY25" fmla="*/ 137160 h 388620"/>
                  <a:gd name="connsiteX26" fmla="*/ 740476 w 759771"/>
                  <a:gd name="connsiteY26" fmla="*/ 129540 h 388620"/>
                  <a:gd name="connsiteX27" fmla="*/ 755716 w 759771"/>
                  <a:gd name="connsiteY27" fmla="*/ 83820 h 388620"/>
                  <a:gd name="connsiteX28" fmla="*/ 732856 w 759771"/>
                  <a:gd name="connsiteY28" fmla="*/ 68580 h 388620"/>
                  <a:gd name="connsiteX29" fmla="*/ 649036 w 759771"/>
                  <a:gd name="connsiteY29" fmla="*/ 53340 h 388620"/>
                  <a:gd name="connsiteX30" fmla="*/ 618556 w 759771"/>
                  <a:gd name="connsiteY30" fmla="*/ 45720 h 388620"/>
                  <a:gd name="connsiteX31" fmla="*/ 603316 w 759771"/>
                  <a:gd name="connsiteY31" fmla="*/ 22860 h 388620"/>
                  <a:gd name="connsiteX32" fmla="*/ 557596 w 759771"/>
                  <a:gd name="connsiteY32" fmla="*/ 0 h 388620"/>
                  <a:gd name="connsiteX33" fmla="*/ 481396 w 759771"/>
                  <a:gd name="connsiteY33" fmla="*/ 7620 h 388620"/>
                  <a:gd name="connsiteX34" fmla="*/ 458536 w 759771"/>
                  <a:gd name="connsiteY34" fmla="*/ 15240 h 388620"/>
                  <a:gd name="connsiteX35" fmla="*/ 443296 w 759771"/>
                  <a:gd name="connsiteY35" fmla="*/ 38100 h 388620"/>
                  <a:gd name="connsiteX36" fmla="*/ 420436 w 759771"/>
                  <a:gd name="connsiteY36" fmla="*/ 53340 h 388620"/>
                  <a:gd name="connsiteX37" fmla="*/ 367096 w 759771"/>
                  <a:gd name="connsiteY37" fmla="*/ 91440 h 388620"/>
                  <a:gd name="connsiteX38" fmla="*/ 344236 w 759771"/>
                  <a:gd name="connsiteY38" fmla="*/ 99060 h 388620"/>
                  <a:gd name="connsiteX39" fmla="*/ 321376 w 759771"/>
                  <a:gd name="connsiteY39" fmla="*/ 106680 h 388620"/>
                  <a:gd name="connsiteX40" fmla="*/ 92776 w 759771"/>
                  <a:gd name="connsiteY40" fmla="*/ 99060 h 388620"/>
                  <a:gd name="connsiteX41" fmla="*/ 54676 w 759771"/>
                  <a:gd name="connsiteY41" fmla="*/ 76200 h 388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59771" h="388620">
                    <a:moveTo>
                      <a:pt x="54676" y="76200"/>
                    </a:moveTo>
                    <a:cubicBezTo>
                      <a:pt x="40706" y="73660"/>
                      <a:pt x="22371" y="76155"/>
                      <a:pt x="8956" y="83820"/>
                    </a:cubicBezTo>
                    <a:cubicBezTo>
                      <a:pt x="1982" y="87805"/>
                      <a:pt x="1336" y="98648"/>
                      <a:pt x="1336" y="106680"/>
                    </a:cubicBezTo>
                    <a:cubicBezTo>
                      <a:pt x="1336" y="137266"/>
                      <a:pt x="-4722" y="170763"/>
                      <a:pt x="8956" y="198120"/>
                    </a:cubicBezTo>
                    <a:cubicBezTo>
                      <a:pt x="16140" y="212488"/>
                      <a:pt x="41310" y="204449"/>
                      <a:pt x="54676" y="213360"/>
                    </a:cubicBezTo>
                    <a:cubicBezTo>
                      <a:pt x="90902" y="237511"/>
                      <a:pt x="68848" y="225704"/>
                      <a:pt x="123256" y="243840"/>
                    </a:cubicBezTo>
                    <a:lnTo>
                      <a:pt x="146116" y="251460"/>
                    </a:lnTo>
                    <a:cubicBezTo>
                      <a:pt x="186756" y="312420"/>
                      <a:pt x="133416" y="238760"/>
                      <a:pt x="184216" y="289560"/>
                    </a:cubicBezTo>
                    <a:cubicBezTo>
                      <a:pt x="218683" y="324027"/>
                      <a:pt x="177812" y="305205"/>
                      <a:pt x="222316" y="320040"/>
                    </a:cubicBezTo>
                    <a:cubicBezTo>
                      <a:pt x="243731" y="318093"/>
                      <a:pt x="299677" y="319459"/>
                      <a:pt x="328996" y="304800"/>
                    </a:cubicBezTo>
                    <a:cubicBezTo>
                      <a:pt x="337187" y="300704"/>
                      <a:pt x="344236" y="294640"/>
                      <a:pt x="351856" y="289560"/>
                    </a:cubicBezTo>
                    <a:cubicBezTo>
                      <a:pt x="369636" y="292100"/>
                      <a:pt x="388783" y="289886"/>
                      <a:pt x="405196" y="297180"/>
                    </a:cubicBezTo>
                    <a:cubicBezTo>
                      <a:pt x="413565" y="300899"/>
                      <a:pt x="413285" y="314319"/>
                      <a:pt x="420436" y="320040"/>
                    </a:cubicBezTo>
                    <a:cubicBezTo>
                      <a:pt x="426708" y="325058"/>
                      <a:pt x="435676" y="325120"/>
                      <a:pt x="443296" y="327660"/>
                    </a:cubicBezTo>
                    <a:cubicBezTo>
                      <a:pt x="448376" y="335280"/>
                      <a:pt x="452060" y="344044"/>
                      <a:pt x="458536" y="350520"/>
                    </a:cubicBezTo>
                    <a:cubicBezTo>
                      <a:pt x="480374" y="372358"/>
                      <a:pt x="479466" y="360985"/>
                      <a:pt x="504256" y="373380"/>
                    </a:cubicBezTo>
                    <a:cubicBezTo>
                      <a:pt x="512447" y="377476"/>
                      <a:pt x="519496" y="383540"/>
                      <a:pt x="527116" y="388620"/>
                    </a:cubicBezTo>
                    <a:cubicBezTo>
                      <a:pt x="555056" y="386080"/>
                      <a:pt x="584887" y="391419"/>
                      <a:pt x="610936" y="381000"/>
                    </a:cubicBezTo>
                    <a:cubicBezTo>
                      <a:pt x="618394" y="378017"/>
                      <a:pt x="608334" y="364412"/>
                      <a:pt x="603316" y="358140"/>
                    </a:cubicBezTo>
                    <a:cubicBezTo>
                      <a:pt x="597595" y="350989"/>
                      <a:pt x="588076" y="347980"/>
                      <a:pt x="580456" y="342900"/>
                    </a:cubicBezTo>
                    <a:cubicBezTo>
                      <a:pt x="567756" y="304800"/>
                      <a:pt x="557596" y="304800"/>
                      <a:pt x="572836" y="274320"/>
                    </a:cubicBezTo>
                    <a:cubicBezTo>
                      <a:pt x="576932" y="266129"/>
                      <a:pt x="580925" y="257181"/>
                      <a:pt x="588076" y="251460"/>
                    </a:cubicBezTo>
                    <a:cubicBezTo>
                      <a:pt x="594348" y="246442"/>
                      <a:pt x="603316" y="246380"/>
                      <a:pt x="610936" y="243840"/>
                    </a:cubicBezTo>
                    <a:cubicBezTo>
                      <a:pt x="616016" y="236220"/>
                      <a:pt x="619284" y="227011"/>
                      <a:pt x="626176" y="220980"/>
                    </a:cubicBezTo>
                    <a:cubicBezTo>
                      <a:pt x="639960" y="208919"/>
                      <a:pt x="671896" y="190500"/>
                      <a:pt x="671896" y="190500"/>
                    </a:cubicBezTo>
                    <a:cubicBezTo>
                      <a:pt x="688339" y="141171"/>
                      <a:pt x="672564" y="147855"/>
                      <a:pt x="709996" y="137160"/>
                    </a:cubicBezTo>
                    <a:cubicBezTo>
                      <a:pt x="720066" y="134283"/>
                      <a:pt x="730316" y="132080"/>
                      <a:pt x="740476" y="129540"/>
                    </a:cubicBezTo>
                    <a:cubicBezTo>
                      <a:pt x="745556" y="114300"/>
                      <a:pt x="769082" y="92731"/>
                      <a:pt x="755716" y="83820"/>
                    </a:cubicBezTo>
                    <a:cubicBezTo>
                      <a:pt x="748096" y="78740"/>
                      <a:pt x="741047" y="72676"/>
                      <a:pt x="732856" y="68580"/>
                    </a:cubicBezTo>
                    <a:cubicBezTo>
                      <a:pt x="708333" y="56318"/>
                      <a:pt x="672677" y="57280"/>
                      <a:pt x="649036" y="53340"/>
                    </a:cubicBezTo>
                    <a:cubicBezTo>
                      <a:pt x="638706" y="51618"/>
                      <a:pt x="628716" y="48260"/>
                      <a:pt x="618556" y="45720"/>
                    </a:cubicBezTo>
                    <a:cubicBezTo>
                      <a:pt x="613476" y="38100"/>
                      <a:pt x="609792" y="29336"/>
                      <a:pt x="603316" y="22860"/>
                    </a:cubicBezTo>
                    <a:cubicBezTo>
                      <a:pt x="588544" y="8088"/>
                      <a:pt x="576189" y="6198"/>
                      <a:pt x="557596" y="0"/>
                    </a:cubicBezTo>
                    <a:cubicBezTo>
                      <a:pt x="532196" y="2540"/>
                      <a:pt x="506626" y="3738"/>
                      <a:pt x="481396" y="7620"/>
                    </a:cubicBezTo>
                    <a:cubicBezTo>
                      <a:pt x="473457" y="8841"/>
                      <a:pt x="464808" y="10222"/>
                      <a:pt x="458536" y="15240"/>
                    </a:cubicBezTo>
                    <a:cubicBezTo>
                      <a:pt x="451385" y="20961"/>
                      <a:pt x="449772" y="31624"/>
                      <a:pt x="443296" y="38100"/>
                    </a:cubicBezTo>
                    <a:cubicBezTo>
                      <a:pt x="436820" y="44576"/>
                      <a:pt x="428056" y="48260"/>
                      <a:pt x="420436" y="53340"/>
                    </a:cubicBezTo>
                    <a:cubicBezTo>
                      <a:pt x="407736" y="91440"/>
                      <a:pt x="420436" y="73660"/>
                      <a:pt x="367096" y="91440"/>
                    </a:cubicBezTo>
                    <a:lnTo>
                      <a:pt x="344236" y="99060"/>
                    </a:lnTo>
                    <a:lnTo>
                      <a:pt x="321376" y="106680"/>
                    </a:lnTo>
                    <a:cubicBezTo>
                      <a:pt x="245176" y="104140"/>
                      <a:pt x="168755" y="105392"/>
                      <a:pt x="92776" y="99060"/>
                    </a:cubicBezTo>
                    <a:cubicBezTo>
                      <a:pt x="76767" y="97726"/>
                      <a:pt x="68646" y="78740"/>
                      <a:pt x="54676" y="762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8" name="Picture 8" descr="Winter village landscapes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539" r="63428" b="2364"/>
            <a:stretch/>
          </p:blipFill>
          <p:spPr bwMode="auto">
            <a:xfrm>
              <a:off x="5119307" y="2931856"/>
              <a:ext cx="1449133" cy="1826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8" descr="Winter village landscapes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765" t="51539" b="2364"/>
            <a:stretch/>
          </p:blipFill>
          <p:spPr bwMode="auto">
            <a:xfrm>
              <a:off x="8161020" y="2934258"/>
              <a:ext cx="920686" cy="1826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그룹 29"/>
            <p:cNvGrpSpPr/>
            <p:nvPr/>
          </p:nvGrpSpPr>
          <p:grpSpPr>
            <a:xfrm>
              <a:off x="3268919" y="1105490"/>
              <a:ext cx="2932670" cy="3058823"/>
              <a:chOff x="3270422" y="1114493"/>
              <a:chExt cx="2932670" cy="3058823"/>
            </a:xfrm>
          </p:grpSpPr>
          <p:cxnSp>
            <p:nvCxnSpPr>
              <p:cNvPr id="94" name="직선 연결선 93"/>
              <p:cNvCxnSpPr/>
              <p:nvPr/>
            </p:nvCxnSpPr>
            <p:spPr>
              <a:xfrm>
                <a:off x="4722817" y="1114493"/>
                <a:ext cx="0" cy="302291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5" name="그룹 94"/>
              <p:cNvGrpSpPr/>
              <p:nvPr/>
            </p:nvGrpSpPr>
            <p:grpSpPr>
              <a:xfrm>
                <a:off x="3667559" y="1208951"/>
                <a:ext cx="2110520" cy="2456132"/>
                <a:chOff x="3620531" y="1261699"/>
                <a:chExt cx="2809102" cy="3269112"/>
              </a:xfrm>
            </p:grpSpPr>
            <p:sp>
              <p:nvSpPr>
                <p:cNvPr id="103" name="타원 102"/>
                <p:cNvSpPr/>
                <p:nvPr/>
              </p:nvSpPr>
              <p:spPr>
                <a:xfrm>
                  <a:off x="3682312" y="1845275"/>
                  <a:ext cx="2685536" cy="2685536"/>
                </a:xfrm>
                <a:prstGeom prst="ellipse">
                  <a:avLst/>
                </a:prstGeom>
                <a:ln w="1524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pic>
              <p:nvPicPr>
                <p:cNvPr id="104" name="그림 10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2180" t="955" r="-4004" b="20413"/>
                <a:stretch/>
              </p:blipFill>
              <p:spPr>
                <a:xfrm>
                  <a:off x="3620531" y="1261699"/>
                  <a:ext cx="2809102" cy="3229234"/>
                </a:xfrm>
                <a:prstGeom prst="ellipse">
                  <a:avLst/>
                </a:prstGeom>
              </p:spPr>
            </p:pic>
          </p:grpSp>
          <p:cxnSp>
            <p:nvCxnSpPr>
              <p:cNvPr id="96" name="직선 연결선 95"/>
              <p:cNvCxnSpPr/>
              <p:nvPr/>
            </p:nvCxnSpPr>
            <p:spPr>
              <a:xfrm>
                <a:off x="4722817" y="3871025"/>
                <a:ext cx="0" cy="302291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flipH="1">
                <a:off x="5916566" y="2686089"/>
                <a:ext cx="286526" cy="9133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 flipH="1">
                <a:off x="3270422" y="2699380"/>
                <a:ext cx="283653" cy="9041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 flipH="1" flipV="1">
                <a:off x="3492844" y="1705233"/>
                <a:ext cx="296561" cy="205945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flipH="1" flipV="1">
                <a:off x="5659717" y="3541351"/>
                <a:ext cx="255051" cy="228713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flipH="1">
                <a:off x="5692346" y="1676105"/>
                <a:ext cx="378518" cy="243311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 flipH="1">
                <a:off x="3591697" y="3549355"/>
                <a:ext cx="282068" cy="207099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1" name="Picture 10" descr="winter illustratio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7639" b="48333" l="6875" r="94141">
                          <a14:foregroundMark x1="15859" y1="12500" x2="18125" y2="14306"/>
                          <a14:foregroundMark x1="10078" y1="42361" x2="11953" y2="42083"/>
                          <a14:foregroundMark x1="48594" y1="15833" x2="50313" y2="16389"/>
                          <a14:foregroundMark x1="66641" y1="25000" x2="68125" y2="25556"/>
                          <a14:foregroundMark x1="80391" y1="11806" x2="81875" y2="13472"/>
                          <a14:foregroundMark x1="88828" y1="40694" x2="88203" y2="41944"/>
                          <a14:backgroundMark x1="30547" y1="18889" x2="58438" y2="45278"/>
                          <a14:backgroundMark x1="26641" y1="31806" x2="26641" y2="31806"/>
                          <a14:backgroundMark x1="28984" y1="32083" x2="43594" y2="40556"/>
                          <a14:backgroundMark x1="48359" y1="25417" x2="56016" y2="30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85" r="6438" b="53981"/>
            <a:stretch/>
          </p:blipFill>
          <p:spPr bwMode="auto">
            <a:xfrm>
              <a:off x="1943414" y="1523017"/>
              <a:ext cx="7315200" cy="2174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0" descr="winter illustratio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7639" b="48333" l="6875" r="94141">
                          <a14:foregroundMark x1="15859" y1="12500" x2="18125" y2="14306"/>
                          <a14:foregroundMark x1="10078" y1="42361" x2="11953" y2="42083"/>
                          <a14:foregroundMark x1="48594" y1="15833" x2="50313" y2="16389"/>
                          <a14:foregroundMark x1="66641" y1="25000" x2="68125" y2="25556"/>
                          <a14:foregroundMark x1="80391" y1="11806" x2="81875" y2="13472"/>
                          <a14:foregroundMark x1="88828" y1="40694" x2="88203" y2="41944"/>
                          <a14:backgroundMark x1="30547" y1="18889" x2="58438" y2="45278"/>
                          <a14:backgroundMark x1="26641" y1="31806" x2="26641" y2="31806"/>
                          <a14:backgroundMark x1="28984" y1="32083" x2="43594" y2="40556"/>
                          <a14:backgroundMark x1="48359" y1="25417" x2="56016" y2="30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23" t="6635" r="75648" b="78404"/>
            <a:stretch/>
          </p:blipFill>
          <p:spPr bwMode="auto">
            <a:xfrm>
              <a:off x="3432454" y="2931842"/>
              <a:ext cx="1102937" cy="707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그룹 32"/>
            <p:cNvGrpSpPr/>
            <p:nvPr/>
          </p:nvGrpSpPr>
          <p:grpSpPr>
            <a:xfrm>
              <a:off x="2359931" y="2414101"/>
              <a:ext cx="916036" cy="1013446"/>
              <a:chOff x="2359931" y="2414101"/>
              <a:chExt cx="916036" cy="1013446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3200488" y="2414101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2589317" y="2755037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3005668" y="3095973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2733862" y="3352068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2433775" y="313682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2359931" y="263877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2884690" y="2814740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1993857" y="3311218"/>
              <a:ext cx="916036" cy="1013446"/>
              <a:chOff x="2359931" y="2414101"/>
              <a:chExt cx="916036" cy="1013446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3200488" y="2414101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2589317" y="2755037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3005668" y="3095973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2733862" y="3352068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2433775" y="313682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2359931" y="263877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2884690" y="2814740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6793672" y="2756607"/>
              <a:ext cx="916036" cy="1013446"/>
              <a:chOff x="2359931" y="2414101"/>
              <a:chExt cx="916036" cy="1013446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3200488" y="2414101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2589317" y="2755037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3005668" y="3095973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2733862" y="3352068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2433775" y="313682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2359931" y="263877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2884690" y="2814740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7851045" y="2333972"/>
              <a:ext cx="916036" cy="1013446"/>
              <a:chOff x="2359931" y="2414101"/>
              <a:chExt cx="916036" cy="1013446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3200488" y="2414101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2589317" y="2755037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3005668" y="3095973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2733862" y="3352068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2433775" y="313682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2359931" y="263877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2884690" y="2814740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8286249" y="3493468"/>
              <a:ext cx="721216" cy="788775"/>
              <a:chOff x="2359931" y="2638772"/>
              <a:chExt cx="721216" cy="788775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2589317" y="2755037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3005668" y="3095973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2733862" y="3352068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2433775" y="313682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2359931" y="263877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2884690" y="2814740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5013577" y="2418813"/>
              <a:ext cx="916036" cy="1013446"/>
              <a:chOff x="2359931" y="2414101"/>
              <a:chExt cx="916036" cy="1013446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3200488" y="2414101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2589317" y="2755037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3005668" y="3095973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2733862" y="3352068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2433775" y="313682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2359931" y="263877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2884690" y="2814740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4968015" y="3165101"/>
              <a:ext cx="916036" cy="1013446"/>
              <a:chOff x="2359931" y="2414101"/>
              <a:chExt cx="916036" cy="1013446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3200488" y="2414101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2589317" y="2755037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3005668" y="3095973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2733862" y="3352068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2433775" y="313682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2359931" y="263877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2884690" y="2814740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0" y="10742"/>
            <a:ext cx="72218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2019</a:t>
            </a:r>
            <a:r>
              <a:rPr lang="ko-KR" altLang="en-US" sz="1600" smtClean="0"/>
              <a:t>년 탁상 달력 형식의 배너 사용</a:t>
            </a:r>
            <a:r>
              <a:rPr lang="en-US" altLang="ko-KR" sz="1600" dirty="0" smtClean="0"/>
              <a:t>. 2019</a:t>
            </a:r>
            <a:r>
              <a:rPr lang="ko-KR" altLang="en-US" sz="1600" smtClean="0"/>
              <a:t>년에서 </a:t>
            </a:r>
            <a:r>
              <a:rPr lang="en-US" altLang="ko-KR" sz="1600" dirty="0" smtClean="0"/>
              <a:t>0</a:t>
            </a:r>
            <a:r>
              <a:rPr lang="ko-KR" altLang="en-US" sz="1600" smtClean="0"/>
              <a:t>에 돼지 펫이 들어가 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귀여운 아이콘 느낌의 겨울 풍경 그림 위에 커다랗게 </a:t>
            </a:r>
            <a:r>
              <a:rPr lang="en-US" altLang="ko-KR" sz="1600" dirty="0" smtClean="0"/>
              <a:t>2019</a:t>
            </a:r>
            <a:r>
              <a:rPr lang="ko-KR" altLang="en-US" sz="1600" smtClean="0"/>
              <a:t>년이 씌여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2, 1, 9 </a:t>
            </a:r>
            <a:r>
              <a:rPr lang="ko-KR" altLang="en-US" sz="1600" smtClean="0"/>
              <a:t>는 눈이 덮혀 있고</a:t>
            </a:r>
            <a:r>
              <a:rPr lang="en-US" altLang="ko-KR" sz="1600" dirty="0" smtClean="0"/>
              <a:t>, 0</a:t>
            </a:r>
            <a:r>
              <a:rPr lang="ko-KR" altLang="en-US" sz="1600" smtClean="0"/>
              <a:t>은 새해를 뜻하기에 눈이 덮혀 있지 않다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1113998" y="980686"/>
            <a:ext cx="3869970" cy="52322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smtClean="0"/>
              <a:t>새해를 뜻하는 태양 형태</a:t>
            </a:r>
            <a:endParaRPr lang="en-US" altLang="ko-KR" sz="1400" dirty="0" smtClean="0"/>
          </a:p>
          <a:p>
            <a:r>
              <a:rPr lang="ko-KR" altLang="en-US" sz="1400" dirty="0" smtClean="0"/>
              <a:t>태양 안에 </a:t>
            </a:r>
            <a:r>
              <a:rPr lang="en-US" altLang="ko-KR" sz="1400" dirty="0" smtClean="0"/>
              <a:t>2019</a:t>
            </a:r>
            <a:r>
              <a:rPr lang="ko-KR" altLang="en-US" sz="1400" smtClean="0"/>
              <a:t>년 </a:t>
            </a:r>
            <a:r>
              <a:rPr lang="ko-KR" altLang="en-US" sz="1400" dirty="0" smtClean="0"/>
              <a:t>동물인 돼지가 들어가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37" name="직선 화살표 연결선 36"/>
          <p:cNvCxnSpPr>
            <a:stCxn id="34" idx="2"/>
          </p:cNvCxnSpPr>
          <p:nvPr/>
        </p:nvCxnSpPr>
        <p:spPr>
          <a:xfrm>
            <a:off x="3048983" y="1503906"/>
            <a:ext cx="919702" cy="6548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16509" y="3092101"/>
            <a:ext cx="1745991" cy="7386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smtClean="0"/>
              <a:t>눈 내리는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smtClean="0"/>
              <a:t>조용한 </a:t>
            </a:r>
            <a:r>
              <a:rPr lang="ko-KR" altLang="en-US" sz="1400" dirty="0" smtClean="0"/>
              <a:t>겨울 마을을</a:t>
            </a:r>
            <a:endParaRPr lang="en-US" altLang="ko-KR" sz="1400" dirty="0" smtClean="0"/>
          </a:p>
          <a:p>
            <a:r>
              <a:rPr lang="ko-KR" altLang="en-US" sz="1400" dirty="0" smtClean="0"/>
              <a:t>배경으로 사용한다</a:t>
            </a:r>
            <a:r>
              <a:rPr lang="en-US" altLang="ko-KR" sz="1400" dirty="0" smtClean="0"/>
              <a:t>.</a:t>
            </a:r>
          </a:p>
        </p:txBody>
      </p:sp>
      <p:cxnSp>
        <p:nvCxnSpPr>
          <p:cNvPr id="42" name="직선 화살표 연결선 41"/>
          <p:cNvCxnSpPr>
            <a:stCxn id="41" idx="2"/>
          </p:cNvCxnSpPr>
          <p:nvPr/>
        </p:nvCxnSpPr>
        <p:spPr>
          <a:xfrm>
            <a:off x="1589505" y="3830765"/>
            <a:ext cx="904881" cy="5704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45" name="TextBox 44"/>
          <p:cNvSpPr txBox="1"/>
          <p:nvPr/>
        </p:nvSpPr>
        <p:spPr>
          <a:xfrm>
            <a:off x="8992507" y="5308992"/>
            <a:ext cx="2087431" cy="52322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smtClean="0"/>
              <a:t>0</a:t>
            </a:r>
            <a:r>
              <a:rPr lang="ko-KR" altLang="en-US" sz="1400" smtClean="0"/>
              <a:t>을 제외한 모든 숫자에</a:t>
            </a:r>
            <a:endParaRPr lang="en-US" altLang="ko-KR" sz="1400" dirty="0" smtClean="0"/>
          </a:p>
          <a:p>
            <a:r>
              <a:rPr lang="ko-KR" altLang="en-US" sz="1400" dirty="0" smtClean="0"/>
              <a:t>눈이 </a:t>
            </a:r>
            <a:r>
              <a:rPr lang="ko-KR" altLang="en-US" sz="1400" dirty="0" err="1" smtClean="0"/>
              <a:t>수북히</a:t>
            </a:r>
            <a:r>
              <a:rPr lang="ko-KR" altLang="en-US" sz="1400" dirty="0" smtClean="0"/>
              <a:t> 쌓여 있다</a:t>
            </a:r>
            <a:r>
              <a:rPr lang="en-US" altLang="ko-KR" sz="1400" dirty="0" smtClean="0"/>
              <a:t>.</a:t>
            </a:r>
            <a:endParaRPr lang="ko-KR" altLang="en-US" sz="1400"/>
          </a:p>
        </p:txBody>
      </p:sp>
      <p:cxnSp>
        <p:nvCxnSpPr>
          <p:cNvPr id="46" name="직선 화살표 연결선 45"/>
          <p:cNvCxnSpPr>
            <a:stCxn id="45" idx="0"/>
          </p:cNvCxnSpPr>
          <p:nvPr/>
        </p:nvCxnSpPr>
        <p:spPr>
          <a:xfrm flipH="1" flipV="1">
            <a:off x="9659427" y="4560239"/>
            <a:ext cx="376796" cy="7487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5" name="TextBox 14"/>
          <p:cNvSpPr txBox="1"/>
          <p:nvPr/>
        </p:nvSpPr>
        <p:spPr>
          <a:xfrm>
            <a:off x="1814932" y="5866133"/>
            <a:ext cx="5067413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r>
              <a:rPr lang="ko-KR" altLang="en-US" sz="1000" smtClean="0">
                <a:solidFill>
                  <a:schemeClr val="bg1"/>
                </a:solidFill>
              </a:rPr>
              <a:t>월 </a:t>
            </a:r>
            <a:r>
              <a:rPr lang="en-US" altLang="ko-KR" sz="1000" dirty="0">
                <a:solidFill>
                  <a:schemeClr val="bg1"/>
                </a:solidFill>
              </a:rPr>
              <a:t>3</a:t>
            </a:r>
            <a:r>
              <a:rPr lang="ko-KR" altLang="en-US" sz="1000" smtClean="0">
                <a:solidFill>
                  <a:schemeClr val="bg1"/>
                </a:solidFill>
              </a:rPr>
              <a:t>일 </a:t>
            </a:r>
            <a:r>
              <a:rPr lang="ko-KR" altLang="en-US" sz="1000" dirty="0">
                <a:solidFill>
                  <a:schemeClr val="bg1"/>
                </a:solidFill>
              </a:rPr>
              <a:t>점검 </a:t>
            </a:r>
            <a:r>
              <a:rPr lang="ko-KR" altLang="en-US" sz="1000">
                <a:solidFill>
                  <a:schemeClr val="bg1"/>
                </a:solidFill>
              </a:rPr>
              <a:t>후부터 </a:t>
            </a:r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r>
              <a:rPr lang="ko-KR" altLang="en-US" sz="1000" smtClean="0">
                <a:solidFill>
                  <a:schemeClr val="bg1"/>
                </a:solidFill>
              </a:rPr>
              <a:t>월 </a:t>
            </a:r>
            <a:r>
              <a:rPr lang="en-US" altLang="ko-KR" sz="1000" dirty="0">
                <a:solidFill>
                  <a:schemeClr val="bg1"/>
                </a:solidFill>
              </a:rPr>
              <a:t>1</a:t>
            </a:r>
            <a:r>
              <a:rPr lang="ko-KR" altLang="en-US" sz="1000" smtClean="0">
                <a:solidFill>
                  <a:schemeClr val="bg1"/>
                </a:solidFill>
              </a:rPr>
              <a:t>일 </a:t>
            </a:r>
            <a:r>
              <a:rPr lang="ko-KR" altLang="en-US" sz="1000" dirty="0">
                <a:solidFill>
                  <a:schemeClr val="bg1"/>
                </a:solidFill>
              </a:rPr>
              <a:t>점검 </a:t>
            </a:r>
            <a:r>
              <a:rPr lang="ko-KR" altLang="en-US" sz="1000">
                <a:solidFill>
                  <a:schemeClr val="bg1"/>
                </a:solidFill>
              </a:rPr>
              <a:t>전까지 </a:t>
            </a:r>
            <a:r>
              <a:rPr lang="ko-KR" altLang="en-US" sz="1000" smtClean="0">
                <a:solidFill>
                  <a:schemeClr val="bg1"/>
                </a:solidFill>
              </a:rPr>
              <a:t>마브를 </a:t>
            </a:r>
            <a:r>
              <a:rPr lang="en-US" altLang="ko-KR" sz="1000" dirty="0">
                <a:solidFill>
                  <a:schemeClr val="bg1"/>
                </a:solidFill>
              </a:rPr>
              <a:t>‘</a:t>
            </a:r>
            <a:r>
              <a:rPr lang="ko-KR" altLang="en-US" sz="1000" dirty="0" err="1">
                <a:solidFill>
                  <a:schemeClr val="bg1"/>
                </a:solidFill>
              </a:rPr>
              <a:t>캡슐머신</a:t>
            </a:r>
            <a:r>
              <a:rPr lang="en-US" altLang="ko-KR" sz="1000" dirty="0">
                <a:solidFill>
                  <a:schemeClr val="bg1"/>
                </a:solidFill>
              </a:rPr>
              <a:t>’</a:t>
            </a:r>
            <a:r>
              <a:rPr lang="ko-KR" altLang="en-US" sz="1000" dirty="0">
                <a:solidFill>
                  <a:schemeClr val="bg1"/>
                </a:solidFill>
              </a:rPr>
              <a:t>에서 획득할 수 있습니다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22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10742"/>
            <a:ext cx="6301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아래와 같이 아이콘 느낌의 조용한 겨울 마을이 </a:t>
            </a:r>
            <a:r>
              <a:rPr lang="ko-KR" altLang="en-US" sz="1600" smtClean="0"/>
              <a:t>배경으로 사용된다</a:t>
            </a:r>
            <a:r>
              <a:rPr lang="en-US" altLang="ko-KR" sz="1600" smtClean="0"/>
              <a:t>.</a:t>
            </a:r>
            <a:endParaRPr lang="en-US" altLang="ko-KR" sz="1600" dirty="0"/>
          </a:p>
        </p:txBody>
      </p:sp>
      <p:pic>
        <p:nvPicPr>
          <p:cNvPr id="11" name="Picture 6" descr="new year illustration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0278"/>
            <a:ext cx="4139994" cy="289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winter illustrati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394" y="2860360"/>
            <a:ext cx="5216333" cy="293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winter illustrati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94" y="488862"/>
            <a:ext cx="4494850" cy="22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ê´ë ¨ ì´ë¯¸ì§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98273"/>
            <a:ext cx="3365516" cy="336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ë ë®ì¸ ì¼ë¬ì¤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57" y="488862"/>
            <a:ext cx="2240549" cy="224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ë ë®ì¸ ì¼ë¬ì¤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955" y="4151626"/>
            <a:ext cx="3012402" cy="267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Winter village landscap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844" y="4151626"/>
            <a:ext cx="2706373" cy="270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41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193872" y="729559"/>
            <a:ext cx="8184025" cy="4761470"/>
          </a:xfrm>
          <a:prstGeom prst="rect">
            <a:avLst/>
          </a:prstGeom>
          <a:solidFill>
            <a:srgbClr val="5FB8B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5" name="그룹 114"/>
          <p:cNvGrpSpPr/>
          <p:nvPr/>
        </p:nvGrpSpPr>
        <p:grpSpPr>
          <a:xfrm>
            <a:off x="-2091602" y="-3676881"/>
            <a:ext cx="14505220" cy="14505220"/>
            <a:chOff x="-2091602" y="-3676881"/>
            <a:chExt cx="14505220" cy="14505220"/>
          </a:xfrm>
        </p:grpSpPr>
        <p:sp>
          <p:nvSpPr>
            <p:cNvPr id="112" name="하트 111"/>
            <p:cNvSpPr/>
            <p:nvPr/>
          </p:nvSpPr>
          <p:spPr>
            <a:xfrm rot="19685054">
              <a:off x="-2091602" y="-3676881"/>
              <a:ext cx="14505220" cy="14505220"/>
            </a:xfrm>
            <a:prstGeom prst="heart">
              <a:avLst/>
            </a:prstGeom>
            <a:solidFill>
              <a:srgbClr val="7030A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하트 110"/>
            <p:cNvSpPr/>
            <p:nvPr/>
          </p:nvSpPr>
          <p:spPr>
            <a:xfrm rot="19685054">
              <a:off x="-287986" y="-1873264"/>
              <a:ext cx="10897986" cy="10897986"/>
            </a:xfrm>
            <a:prstGeom prst="heart">
              <a:avLst/>
            </a:prstGeom>
            <a:solidFill>
              <a:srgbClr val="00206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3" name="그룹 112"/>
            <p:cNvGrpSpPr/>
            <p:nvPr/>
          </p:nvGrpSpPr>
          <p:grpSpPr>
            <a:xfrm>
              <a:off x="1067097" y="-518179"/>
              <a:ext cx="8187818" cy="8187818"/>
              <a:chOff x="1067097" y="-518179"/>
              <a:chExt cx="8187818" cy="8187818"/>
            </a:xfrm>
          </p:grpSpPr>
          <p:sp>
            <p:nvSpPr>
              <p:cNvPr id="110" name="하트 109"/>
              <p:cNvSpPr/>
              <p:nvPr/>
            </p:nvSpPr>
            <p:spPr>
              <a:xfrm rot="19685054">
                <a:off x="1067097" y="-518179"/>
                <a:ext cx="8187818" cy="8187818"/>
              </a:xfrm>
              <a:prstGeom prst="hear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하트 107"/>
              <p:cNvSpPr/>
              <p:nvPr/>
            </p:nvSpPr>
            <p:spPr>
              <a:xfrm rot="19685054">
                <a:off x="2085192" y="499915"/>
                <a:ext cx="6151629" cy="6151629"/>
              </a:xfrm>
              <a:prstGeom prst="hear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하트 106"/>
              <p:cNvSpPr/>
              <p:nvPr/>
            </p:nvSpPr>
            <p:spPr>
              <a:xfrm rot="19685054">
                <a:off x="2850099" y="1264829"/>
                <a:ext cx="4621810" cy="4621810"/>
              </a:xfrm>
              <a:prstGeom prst="hear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하트 105"/>
              <p:cNvSpPr/>
              <p:nvPr/>
            </p:nvSpPr>
            <p:spPr>
              <a:xfrm rot="19685054">
                <a:off x="3582627" y="1997354"/>
                <a:ext cx="3156758" cy="3156758"/>
              </a:xfrm>
              <a:prstGeom prst="hear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하트 104"/>
              <p:cNvSpPr/>
              <p:nvPr/>
            </p:nvSpPr>
            <p:spPr>
              <a:xfrm rot="19685054">
                <a:off x="4270052" y="2684778"/>
                <a:ext cx="1781907" cy="1781907"/>
              </a:xfrm>
              <a:prstGeom prst="hear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하트 103"/>
              <p:cNvSpPr/>
              <p:nvPr/>
            </p:nvSpPr>
            <p:spPr>
              <a:xfrm rot="19685054">
                <a:off x="4703806" y="3118530"/>
                <a:ext cx="914400" cy="914400"/>
              </a:xfrm>
              <a:prstGeom prst="hear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543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193872" y="729559"/>
            <a:ext cx="8184025" cy="4761470"/>
          </a:xfrm>
          <a:prstGeom prst="rect">
            <a:avLst/>
          </a:prstGeom>
          <a:solidFill>
            <a:srgbClr val="5FB8B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하트 111"/>
          <p:cNvSpPr/>
          <p:nvPr/>
        </p:nvSpPr>
        <p:spPr>
          <a:xfrm rot="19685054">
            <a:off x="-2091602" y="-3676881"/>
            <a:ext cx="14505220" cy="14505220"/>
          </a:xfrm>
          <a:prstGeom prst="hear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하트 110"/>
          <p:cNvSpPr/>
          <p:nvPr/>
        </p:nvSpPr>
        <p:spPr>
          <a:xfrm rot="19685054">
            <a:off x="-287986" y="-1873264"/>
            <a:ext cx="10897986" cy="10897986"/>
          </a:xfrm>
          <a:prstGeom prst="hear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하트 109"/>
          <p:cNvSpPr/>
          <p:nvPr/>
        </p:nvSpPr>
        <p:spPr>
          <a:xfrm rot="19685054">
            <a:off x="1067097" y="-518179"/>
            <a:ext cx="8187818" cy="8187818"/>
          </a:xfrm>
          <a:prstGeom prst="heart">
            <a:avLst/>
          </a:prstGeom>
          <a:solidFill>
            <a:srgbClr val="FFF7FB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하트 107"/>
          <p:cNvSpPr/>
          <p:nvPr/>
        </p:nvSpPr>
        <p:spPr>
          <a:xfrm rot="19685054">
            <a:off x="2085192" y="499915"/>
            <a:ext cx="6151629" cy="6151629"/>
          </a:xfrm>
          <a:prstGeom prst="heart">
            <a:avLst/>
          </a:prstGeom>
          <a:solidFill>
            <a:srgbClr val="FEECF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하트 106"/>
          <p:cNvSpPr/>
          <p:nvPr/>
        </p:nvSpPr>
        <p:spPr>
          <a:xfrm rot="19685054">
            <a:off x="2850099" y="1264829"/>
            <a:ext cx="4621810" cy="4621810"/>
          </a:xfrm>
          <a:prstGeom prst="heart">
            <a:avLst/>
          </a:prstGeom>
          <a:solidFill>
            <a:srgbClr val="FBBDE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하트 105"/>
          <p:cNvSpPr/>
          <p:nvPr/>
        </p:nvSpPr>
        <p:spPr>
          <a:xfrm rot="19685054">
            <a:off x="3582627" y="1997354"/>
            <a:ext cx="3156758" cy="3156758"/>
          </a:xfrm>
          <a:prstGeom prst="heart">
            <a:avLst/>
          </a:prstGeom>
          <a:solidFill>
            <a:srgbClr val="F9A1D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하트 104"/>
          <p:cNvSpPr/>
          <p:nvPr/>
        </p:nvSpPr>
        <p:spPr>
          <a:xfrm rot="19685054">
            <a:off x="4270052" y="2684778"/>
            <a:ext cx="1781907" cy="1781907"/>
          </a:xfrm>
          <a:prstGeom prst="heart">
            <a:avLst/>
          </a:prstGeom>
          <a:solidFill>
            <a:srgbClr val="F89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하트 103"/>
          <p:cNvSpPr/>
          <p:nvPr/>
        </p:nvSpPr>
        <p:spPr>
          <a:xfrm rot="19685054">
            <a:off x="4703806" y="3118530"/>
            <a:ext cx="914400" cy="914400"/>
          </a:xfrm>
          <a:prstGeom prst="hear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082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2"/>
          <a:srcRect l="39688" t="42493" r="4598" b="26099"/>
          <a:stretch/>
        </p:blipFill>
        <p:spPr>
          <a:xfrm>
            <a:off x="-1238250" y="-511175"/>
            <a:ext cx="8181975" cy="4762500"/>
          </a:xfrm>
          <a:prstGeom prst="rect">
            <a:avLst/>
          </a:prstGeom>
        </p:spPr>
      </p:pic>
      <p:grpSp>
        <p:nvGrpSpPr>
          <p:cNvPr id="53" name="그룹 52"/>
          <p:cNvGrpSpPr/>
          <p:nvPr/>
        </p:nvGrpSpPr>
        <p:grpSpPr>
          <a:xfrm>
            <a:off x="-1225346" y="-576006"/>
            <a:ext cx="8159546" cy="4837471"/>
            <a:chOff x="-1225346" y="-576006"/>
            <a:chExt cx="8159546" cy="4837471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 rotWithShape="1">
            <a:blip r:embed="rId3"/>
            <a:srcRect l="48748" t="43799" r="3885" b="29006"/>
            <a:stretch/>
          </p:blipFill>
          <p:spPr>
            <a:xfrm>
              <a:off x="-1225346" y="-576006"/>
              <a:ext cx="8159546" cy="4837471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27" t="4445" r="12997"/>
            <a:stretch/>
          </p:blipFill>
          <p:spPr>
            <a:xfrm rot="577889">
              <a:off x="1835008" y="-281912"/>
              <a:ext cx="3099081" cy="4069022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2152854" y="732094"/>
            <a:ext cx="8181975" cy="4837471"/>
            <a:chOff x="7283654" y="808294"/>
            <a:chExt cx="8181975" cy="4837471"/>
          </a:xfrm>
        </p:grpSpPr>
        <p:grpSp>
          <p:nvGrpSpPr>
            <p:cNvPr id="54" name="그룹 53"/>
            <p:cNvGrpSpPr/>
            <p:nvPr/>
          </p:nvGrpSpPr>
          <p:grpSpPr>
            <a:xfrm flipH="1">
              <a:off x="7283654" y="808294"/>
              <a:ext cx="8181975" cy="4837471"/>
              <a:chOff x="-1225346" y="-576006"/>
              <a:chExt cx="8159546" cy="4837471"/>
            </a:xfrm>
          </p:grpSpPr>
          <p:pic>
            <p:nvPicPr>
              <p:cNvPr id="55" name="그림 54"/>
              <p:cNvPicPr>
                <a:picLocks noChangeAspect="1"/>
              </p:cNvPicPr>
              <p:nvPr/>
            </p:nvPicPr>
            <p:blipFill rotWithShape="1">
              <a:blip r:embed="rId3"/>
              <a:srcRect l="48748" t="43799" r="3885" b="29006"/>
              <a:stretch/>
            </p:blipFill>
            <p:spPr>
              <a:xfrm>
                <a:off x="-1225346" y="-576006"/>
                <a:ext cx="8159546" cy="4837471"/>
              </a:xfrm>
              <a:prstGeom prst="rect">
                <a:avLst/>
              </a:prstGeom>
            </p:spPr>
          </p:pic>
          <p:pic>
            <p:nvPicPr>
              <p:cNvPr id="56" name="그림 5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927" t="4445" r="12997"/>
              <a:stretch/>
            </p:blipFill>
            <p:spPr>
              <a:xfrm rot="577889">
                <a:off x="1138420" y="-281912"/>
                <a:ext cx="3099081" cy="4069022"/>
              </a:xfrm>
              <a:prstGeom prst="rect">
                <a:avLst/>
              </a:prstGeom>
            </p:spPr>
          </p:pic>
        </p:grpSp>
        <p:sp>
          <p:nvSpPr>
            <p:cNvPr id="57" name="TextBox 56"/>
            <p:cNvSpPr txBox="1"/>
            <p:nvPr/>
          </p:nvSpPr>
          <p:spPr>
            <a:xfrm>
              <a:off x="7549537" y="1694972"/>
              <a:ext cx="2754280" cy="14157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b="1" dirty="0" smtClean="0">
                  <a:ln>
                    <a:solidFill>
                      <a:srgbClr val="E70F8A"/>
                    </a:solidFill>
                  </a:ln>
                  <a:solidFill>
                    <a:schemeClr val="bg1"/>
                  </a:solidFill>
                </a:rPr>
                <a:t>사랑</a:t>
              </a:r>
              <a:r>
                <a:rPr lang="ko-KR" altLang="en-US" sz="3200" b="1" dirty="0" smtClean="0">
                  <a:ln>
                    <a:solidFill>
                      <a:srgbClr val="E70F8A"/>
                    </a:solidFill>
                  </a:ln>
                  <a:solidFill>
                    <a:schemeClr val="bg1"/>
                  </a:solidFill>
                </a:rPr>
                <a:t>을</a:t>
              </a:r>
              <a:r>
                <a:rPr lang="en-US" altLang="ko-KR" sz="3200" b="1" dirty="0" smtClean="0">
                  <a:ln>
                    <a:solidFill>
                      <a:srgbClr val="E70F8A"/>
                    </a:solidFill>
                  </a:ln>
                  <a:solidFill>
                    <a:schemeClr val="bg1"/>
                  </a:solidFill>
                </a:rPr>
                <a:t/>
              </a:r>
              <a:br>
                <a:rPr lang="en-US" altLang="ko-KR" sz="3200" b="1" dirty="0" smtClean="0">
                  <a:ln>
                    <a:solidFill>
                      <a:srgbClr val="E70F8A"/>
                    </a:solidFill>
                  </a:ln>
                  <a:solidFill>
                    <a:schemeClr val="bg1"/>
                  </a:solidFill>
                </a:rPr>
              </a:br>
              <a:r>
                <a:rPr lang="ko-KR" altLang="en-US" sz="3200" b="1" smtClean="0">
                  <a:ln>
                    <a:solidFill>
                      <a:srgbClr val="E70F8A"/>
                    </a:solidFill>
                  </a:ln>
                  <a:solidFill>
                    <a:schemeClr val="bg1"/>
                  </a:solidFill>
                </a:rPr>
                <a:t>전해드립니다</a:t>
              </a:r>
              <a:r>
                <a:rPr lang="en-US" altLang="ko-KR" sz="3200" b="1" dirty="0" smtClean="0">
                  <a:ln>
                    <a:solidFill>
                      <a:srgbClr val="E70F8A"/>
                    </a:solidFill>
                  </a:ln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926925" y="2940665"/>
              <a:ext cx="298511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ln>
                    <a:solidFill>
                      <a:srgbClr val="E70F8A"/>
                    </a:solidFill>
                  </a:ln>
                  <a:solidFill>
                    <a:schemeClr val="bg1"/>
                  </a:solidFill>
                </a:rPr>
                <a:t>러브 메신저</a:t>
              </a:r>
              <a:r>
                <a:rPr lang="ko-KR" altLang="en-US" sz="2800" b="1" dirty="0" smtClean="0">
                  <a:ln>
                    <a:solidFill>
                      <a:srgbClr val="E70F8A"/>
                    </a:solidFill>
                  </a:ln>
                  <a:solidFill>
                    <a:schemeClr val="bg1"/>
                  </a:solidFill>
                </a:rPr>
                <a:t> </a:t>
              </a:r>
              <a:r>
                <a:rPr lang="ko-KR" altLang="en-US" sz="4000" b="1" dirty="0" err="1" smtClean="0">
                  <a:ln>
                    <a:solidFill>
                      <a:srgbClr val="E70F8A"/>
                    </a:solidFill>
                  </a:ln>
                  <a:solidFill>
                    <a:schemeClr val="bg1"/>
                  </a:solidFill>
                </a:rPr>
                <a:t>키쿠</a:t>
              </a:r>
              <a:endParaRPr lang="ko-KR" altLang="en-US" sz="2800" b="1" dirty="0">
                <a:ln>
                  <a:solidFill>
                    <a:srgbClr val="E70F8A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364832" y="5307333"/>
              <a:ext cx="5067413" cy="246221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altLang="ko-KR" sz="1000" dirty="0">
                  <a:solidFill>
                    <a:srgbClr val="E70F8A"/>
                  </a:solidFill>
                </a:rPr>
                <a:t>2</a:t>
              </a:r>
              <a:r>
                <a:rPr lang="ko-KR" altLang="en-US" sz="1000" smtClean="0">
                  <a:solidFill>
                    <a:srgbClr val="E70F8A"/>
                  </a:solidFill>
                </a:rPr>
                <a:t>월 </a:t>
              </a:r>
              <a:r>
                <a:rPr lang="en-US" altLang="ko-KR" sz="1000" dirty="0">
                  <a:solidFill>
                    <a:srgbClr val="E70F8A"/>
                  </a:solidFill>
                </a:rPr>
                <a:t>7</a:t>
              </a:r>
              <a:r>
                <a:rPr lang="ko-KR" altLang="en-US" sz="1000" smtClean="0">
                  <a:solidFill>
                    <a:srgbClr val="E70F8A"/>
                  </a:solidFill>
                </a:rPr>
                <a:t>일 </a:t>
              </a:r>
              <a:r>
                <a:rPr lang="ko-KR" altLang="en-US" sz="1000" dirty="0">
                  <a:solidFill>
                    <a:srgbClr val="E70F8A"/>
                  </a:solidFill>
                </a:rPr>
                <a:t>점검 </a:t>
              </a:r>
              <a:r>
                <a:rPr lang="ko-KR" altLang="en-US" sz="1000">
                  <a:solidFill>
                    <a:srgbClr val="E70F8A"/>
                  </a:solidFill>
                </a:rPr>
                <a:t>후부터 </a:t>
              </a:r>
              <a:r>
                <a:rPr lang="en-US" altLang="ko-KR" sz="1000" dirty="0">
                  <a:solidFill>
                    <a:srgbClr val="E70F8A"/>
                  </a:solidFill>
                </a:rPr>
                <a:t>3</a:t>
              </a:r>
              <a:r>
                <a:rPr lang="ko-KR" altLang="en-US" sz="1000" smtClean="0">
                  <a:solidFill>
                    <a:srgbClr val="E70F8A"/>
                  </a:solidFill>
                </a:rPr>
                <a:t>월 </a:t>
              </a:r>
              <a:r>
                <a:rPr lang="en-US" altLang="ko-KR" sz="1000" dirty="0">
                  <a:solidFill>
                    <a:srgbClr val="E70F8A"/>
                  </a:solidFill>
                </a:rPr>
                <a:t>7</a:t>
              </a:r>
              <a:r>
                <a:rPr lang="ko-KR" altLang="en-US" sz="1000" smtClean="0">
                  <a:solidFill>
                    <a:srgbClr val="E70F8A"/>
                  </a:solidFill>
                </a:rPr>
                <a:t>일 </a:t>
              </a:r>
              <a:r>
                <a:rPr lang="ko-KR" altLang="en-US" sz="1000" dirty="0">
                  <a:solidFill>
                    <a:srgbClr val="E70F8A"/>
                  </a:solidFill>
                </a:rPr>
                <a:t>점검 </a:t>
              </a:r>
              <a:r>
                <a:rPr lang="ko-KR" altLang="en-US" sz="1000">
                  <a:solidFill>
                    <a:srgbClr val="E70F8A"/>
                  </a:solidFill>
                </a:rPr>
                <a:t>전까지 </a:t>
              </a:r>
              <a:r>
                <a:rPr lang="ko-KR" altLang="en-US" sz="1000" smtClean="0">
                  <a:solidFill>
                    <a:srgbClr val="E70F8A"/>
                  </a:solidFill>
                </a:rPr>
                <a:t>키쿠</a:t>
              </a:r>
              <a:r>
                <a:rPr lang="ko-KR" altLang="en-US" sz="1000" smtClean="0">
                  <a:solidFill>
                    <a:srgbClr val="E70F8A"/>
                  </a:solidFill>
                </a:rPr>
                <a:t>를 </a:t>
              </a:r>
              <a:r>
                <a:rPr lang="en-US" altLang="ko-KR" sz="1000" dirty="0">
                  <a:solidFill>
                    <a:srgbClr val="E70F8A"/>
                  </a:solidFill>
                </a:rPr>
                <a:t>‘</a:t>
              </a:r>
              <a:r>
                <a:rPr lang="ko-KR" altLang="en-US" sz="1000" dirty="0" err="1">
                  <a:solidFill>
                    <a:srgbClr val="E70F8A"/>
                  </a:solidFill>
                </a:rPr>
                <a:t>캡슐머신</a:t>
              </a:r>
              <a:r>
                <a:rPr lang="en-US" altLang="ko-KR" sz="1000" dirty="0">
                  <a:solidFill>
                    <a:srgbClr val="E70F8A"/>
                  </a:solidFill>
                </a:rPr>
                <a:t>’</a:t>
              </a:r>
              <a:r>
                <a:rPr lang="ko-KR" altLang="en-US" sz="1000" dirty="0">
                  <a:solidFill>
                    <a:srgbClr val="E70F8A"/>
                  </a:solidFill>
                </a:rPr>
                <a:t>에서 획득할 수 있습니다</a:t>
              </a:r>
              <a:r>
                <a:rPr lang="en-US" altLang="ko-KR" sz="1000" dirty="0">
                  <a:solidFill>
                    <a:srgbClr val="E70F8A"/>
                  </a:solidFill>
                </a:rPr>
                <a:t>.</a:t>
              </a:r>
              <a:endParaRPr lang="ko-KR" altLang="en-US" sz="1000" dirty="0">
                <a:solidFill>
                  <a:srgbClr val="E70F8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2008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141</Words>
  <Application>Microsoft Office PowerPoint</Application>
  <PresentationFormat>와이드스크린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2월 펫 배너 컨셉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126</cp:revision>
  <dcterms:created xsi:type="dcterms:W3CDTF">2018-08-21T02:25:27Z</dcterms:created>
  <dcterms:modified xsi:type="dcterms:W3CDTF">2019-01-22T09:33:28Z</dcterms:modified>
</cp:coreProperties>
</file>