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F8A"/>
    <a:srgbClr val="F896CE"/>
    <a:srgbClr val="F995CE"/>
    <a:srgbClr val="FFF7FB"/>
    <a:srgbClr val="FEECF6"/>
    <a:srgbClr val="FFFFFF"/>
    <a:srgbClr val="FBBDE0"/>
    <a:srgbClr val="F9A1D3"/>
    <a:srgbClr val="FFFBFD"/>
    <a:srgbClr val="FE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4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19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5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3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5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26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0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8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6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2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3B6E-FBC9-4A0E-95E9-2E1C3B6A2A10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803A-E242-4272-A57B-D962E0A0F2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8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배너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88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0742"/>
            <a:ext cx="9241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중앙 하트가 비어 있는 곳을 향해 부엉이 </a:t>
            </a:r>
            <a:r>
              <a:rPr lang="ko-KR" altLang="en-US" sz="1600" dirty="0" err="1" smtClean="0"/>
              <a:t>키쿠가</a:t>
            </a:r>
            <a:r>
              <a:rPr lang="ko-KR" altLang="en-US" sz="1600" dirty="0" smtClean="0"/>
              <a:t> 하트 모양 </a:t>
            </a:r>
            <a:r>
              <a:rPr lang="ko-KR" altLang="en-US" sz="1600" dirty="0" err="1" smtClean="0"/>
              <a:t>발렌타인</a:t>
            </a:r>
            <a:r>
              <a:rPr lang="ko-KR" altLang="en-US" sz="1600" dirty="0" smtClean="0"/>
              <a:t> 초콜릿을 들고 찾아가는 </a:t>
            </a:r>
            <a:r>
              <a:rPr lang="ko-KR" altLang="en-US" sz="1600" dirty="0" err="1" smtClean="0"/>
              <a:t>컨셉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하트 주변으로 </a:t>
            </a:r>
            <a:r>
              <a:rPr lang="ko-KR" altLang="en-US" sz="1600" dirty="0" err="1" smtClean="0"/>
              <a:t>발렌타인</a:t>
            </a:r>
            <a:r>
              <a:rPr lang="ko-KR" altLang="en-US" sz="1600" dirty="0" smtClean="0"/>
              <a:t> 느낌의 핑크 색상을 채도를 통한 </a:t>
            </a:r>
            <a:r>
              <a:rPr lang="ko-KR" altLang="en-US" sz="1600" dirty="0" err="1" smtClean="0"/>
              <a:t>그라데이션</a:t>
            </a:r>
            <a:r>
              <a:rPr lang="ko-KR" altLang="en-US" sz="1600" dirty="0" smtClean="0"/>
              <a:t> 형태로 장식한다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grpSp>
        <p:nvGrpSpPr>
          <p:cNvPr id="124" name="그룹 123"/>
          <p:cNvGrpSpPr/>
          <p:nvPr/>
        </p:nvGrpSpPr>
        <p:grpSpPr>
          <a:xfrm>
            <a:off x="2305254" y="1265494"/>
            <a:ext cx="8181975" cy="4837471"/>
            <a:chOff x="7283654" y="808294"/>
            <a:chExt cx="8181975" cy="4837471"/>
          </a:xfrm>
        </p:grpSpPr>
        <p:grpSp>
          <p:nvGrpSpPr>
            <p:cNvPr id="125" name="그룹 124"/>
            <p:cNvGrpSpPr/>
            <p:nvPr/>
          </p:nvGrpSpPr>
          <p:grpSpPr>
            <a:xfrm flipH="1">
              <a:off x="7283654" y="808294"/>
              <a:ext cx="8181975" cy="4837471"/>
              <a:chOff x="-1225346" y="-576006"/>
              <a:chExt cx="8159546" cy="4837471"/>
            </a:xfrm>
          </p:grpSpPr>
          <p:pic>
            <p:nvPicPr>
              <p:cNvPr id="129" name="그림 128"/>
              <p:cNvPicPr>
                <a:picLocks noChangeAspect="1"/>
              </p:cNvPicPr>
              <p:nvPr/>
            </p:nvPicPr>
            <p:blipFill rotWithShape="1">
              <a:blip r:embed="rId2"/>
              <a:srcRect l="48748" t="43799" r="3885" b="29006"/>
              <a:stretch/>
            </p:blipFill>
            <p:spPr>
              <a:xfrm>
                <a:off x="-1225346" y="-576006"/>
                <a:ext cx="8159546" cy="4837471"/>
              </a:xfrm>
              <a:prstGeom prst="rect">
                <a:avLst/>
              </a:prstGeom>
            </p:spPr>
          </p:pic>
          <p:pic>
            <p:nvPicPr>
              <p:cNvPr id="130" name="그림 12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927" t="4445" r="12997"/>
              <a:stretch/>
            </p:blipFill>
            <p:spPr>
              <a:xfrm rot="577889">
                <a:off x="1265071" y="-561312"/>
                <a:ext cx="3099081" cy="4069022"/>
              </a:xfrm>
              <a:prstGeom prst="rect">
                <a:avLst/>
              </a:prstGeom>
            </p:spPr>
          </p:pic>
        </p:grpSp>
        <p:sp>
          <p:nvSpPr>
            <p:cNvPr id="126" name="TextBox 125"/>
            <p:cNvSpPr txBox="1"/>
            <p:nvPr/>
          </p:nvSpPr>
          <p:spPr>
            <a:xfrm>
              <a:off x="7549537" y="1694972"/>
              <a:ext cx="2754280" cy="1415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dirty="0" smtClean="0">
                  <a:ln>
                    <a:solidFill>
                      <a:srgbClr val="E70F8A"/>
                    </a:solidFill>
                  </a:ln>
                  <a:solidFill>
                    <a:schemeClr val="bg1"/>
                  </a:solidFill>
                </a:rPr>
                <a:t>사랑</a:t>
              </a:r>
              <a:r>
                <a:rPr lang="ko-KR" altLang="en-US" sz="3200" b="1" dirty="0" smtClean="0">
                  <a:ln>
                    <a:solidFill>
                      <a:srgbClr val="E70F8A"/>
                    </a:solidFill>
                  </a:ln>
                  <a:solidFill>
                    <a:schemeClr val="bg1"/>
                  </a:solidFill>
                </a:rPr>
                <a:t>을</a:t>
              </a:r>
              <a:r>
                <a:rPr lang="en-US" altLang="ko-KR" sz="3200" b="1" dirty="0" smtClean="0">
                  <a:ln>
                    <a:solidFill>
                      <a:srgbClr val="E70F8A"/>
                    </a:solidFill>
                  </a:ln>
                  <a:solidFill>
                    <a:schemeClr val="bg1"/>
                  </a:solidFill>
                </a:rPr>
                <a:t/>
              </a:r>
              <a:br>
                <a:rPr lang="en-US" altLang="ko-KR" sz="3200" b="1" dirty="0" smtClean="0">
                  <a:ln>
                    <a:solidFill>
                      <a:srgbClr val="E70F8A"/>
                    </a:solidFill>
                  </a:ln>
                  <a:solidFill>
                    <a:schemeClr val="bg1"/>
                  </a:solidFill>
                </a:rPr>
              </a:br>
              <a:r>
                <a:rPr lang="ko-KR" altLang="en-US" sz="3200" b="1" smtClean="0">
                  <a:ln>
                    <a:solidFill>
                      <a:srgbClr val="E70F8A"/>
                    </a:solidFill>
                  </a:ln>
                  <a:solidFill>
                    <a:schemeClr val="bg1"/>
                  </a:solidFill>
                </a:rPr>
                <a:t>전해드립니다</a:t>
              </a:r>
              <a:r>
                <a:rPr lang="en-US" altLang="ko-KR" sz="3200" b="1" dirty="0" smtClean="0">
                  <a:ln>
                    <a:solidFill>
                      <a:srgbClr val="E70F8A"/>
                    </a:solidFill>
                  </a:ln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926925" y="2940665"/>
              <a:ext cx="29851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 smtClean="0">
                  <a:ln>
                    <a:solidFill>
                      <a:srgbClr val="E70F8A"/>
                    </a:solidFill>
                  </a:ln>
                  <a:solidFill>
                    <a:schemeClr val="bg1"/>
                  </a:solidFill>
                </a:rPr>
                <a:t>러브 메신저</a:t>
              </a:r>
              <a:r>
                <a:rPr lang="ko-KR" altLang="en-US" sz="2800" b="1" dirty="0" smtClean="0">
                  <a:ln>
                    <a:solidFill>
                      <a:srgbClr val="E70F8A"/>
                    </a:solidFill>
                  </a:ln>
                  <a:solidFill>
                    <a:schemeClr val="bg1"/>
                  </a:solidFill>
                </a:rPr>
                <a:t> </a:t>
              </a:r>
              <a:r>
                <a:rPr lang="ko-KR" altLang="en-US" sz="4000" b="1" dirty="0" err="1" smtClean="0">
                  <a:ln>
                    <a:solidFill>
                      <a:srgbClr val="E70F8A"/>
                    </a:solidFill>
                  </a:ln>
                  <a:solidFill>
                    <a:schemeClr val="bg1"/>
                  </a:solidFill>
                </a:rPr>
                <a:t>키쿠</a:t>
              </a:r>
              <a:endParaRPr lang="ko-KR" altLang="en-US" sz="2800" b="1" dirty="0">
                <a:ln>
                  <a:solidFill>
                    <a:srgbClr val="E70F8A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364832" y="5307333"/>
              <a:ext cx="5067413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r>
                <a:rPr lang="en-US" altLang="ko-KR" sz="1000" dirty="0">
                  <a:solidFill>
                    <a:srgbClr val="E70F8A"/>
                  </a:solidFill>
                </a:rPr>
                <a:t>2</a:t>
              </a:r>
              <a:r>
                <a:rPr lang="ko-KR" altLang="en-US" sz="1000" smtClean="0">
                  <a:solidFill>
                    <a:srgbClr val="E70F8A"/>
                  </a:solidFill>
                </a:rPr>
                <a:t>월 </a:t>
              </a:r>
              <a:r>
                <a:rPr lang="en-US" altLang="ko-KR" sz="1000" dirty="0">
                  <a:solidFill>
                    <a:srgbClr val="E70F8A"/>
                  </a:solidFill>
                </a:rPr>
                <a:t>7</a:t>
              </a:r>
              <a:r>
                <a:rPr lang="ko-KR" altLang="en-US" sz="1000" smtClean="0">
                  <a:solidFill>
                    <a:srgbClr val="E70F8A"/>
                  </a:solidFill>
                </a:rPr>
                <a:t>일 </a:t>
              </a:r>
              <a:r>
                <a:rPr lang="ko-KR" altLang="en-US" sz="1000" dirty="0">
                  <a:solidFill>
                    <a:srgbClr val="E70F8A"/>
                  </a:solidFill>
                </a:rPr>
                <a:t>점검 </a:t>
              </a:r>
              <a:r>
                <a:rPr lang="ko-KR" altLang="en-US" sz="1000">
                  <a:solidFill>
                    <a:srgbClr val="E70F8A"/>
                  </a:solidFill>
                </a:rPr>
                <a:t>후부터 </a:t>
              </a:r>
              <a:r>
                <a:rPr lang="en-US" altLang="ko-KR" sz="1000" dirty="0">
                  <a:solidFill>
                    <a:srgbClr val="E70F8A"/>
                  </a:solidFill>
                </a:rPr>
                <a:t>3</a:t>
              </a:r>
              <a:r>
                <a:rPr lang="ko-KR" altLang="en-US" sz="1000" smtClean="0">
                  <a:solidFill>
                    <a:srgbClr val="E70F8A"/>
                  </a:solidFill>
                </a:rPr>
                <a:t>월 </a:t>
              </a:r>
              <a:r>
                <a:rPr lang="en-US" altLang="ko-KR" sz="1000" dirty="0">
                  <a:solidFill>
                    <a:srgbClr val="E70F8A"/>
                  </a:solidFill>
                </a:rPr>
                <a:t>7</a:t>
              </a:r>
              <a:r>
                <a:rPr lang="ko-KR" altLang="en-US" sz="1000" smtClean="0">
                  <a:solidFill>
                    <a:srgbClr val="E70F8A"/>
                  </a:solidFill>
                </a:rPr>
                <a:t>일 </a:t>
              </a:r>
              <a:r>
                <a:rPr lang="ko-KR" altLang="en-US" sz="1000" dirty="0">
                  <a:solidFill>
                    <a:srgbClr val="E70F8A"/>
                  </a:solidFill>
                </a:rPr>
                <a:t>점검 </a:t>
              </a:r>
              <a:r>
                <a:rPr lang="ko-KR" altLang="en-US" sz="1000">
                  <a:solidFill>
                    <a:srgbClr val="E70F8A"/>
                  </a:solidFill>
                </a:rPr>
                <a:t>전까지 </a:t>
              </a:r>
              <a:r>
                <a:rPr lang="ko-KR" altLang="en-US" sz="1000" smtClean="0">
                  <a:solidFill>
                    <a:srgbClr val="E70F8A"/>
                  </a:solidFill>
                </a:rPr>
                <a:t>키쿠</a:t>
              </a:r>
              <a:r>
                <a:rPr lang="ko-KR" altLang="en-US" sz="1000" smtClean="0">
                  <a:solidFill>
                    <a:srgbClr val="E70F8A"/>
                  </a:solidFill>
                </a:rPr>
                <a:t>를 </a:t>
              </a:r>
              <a:r>
                <a:rPr lang="en-US" altLang="ko-KR" sz="1000" dirty="0">
                  <a:solidFill>
                    <a:srgbClr val="E70F8A"/>
                  </a:solidFill>
                </a:rPr>
                <a:t>‘</a:t>
              </a:r>
              <a:r>
                <a:rPr lang="ko-KR" altLang="en-US" sz="1000" dirty="0" err="1">
                  <a:solidFill>
                    <a:srgbClr val="E70F8A"/>
                  </a:solidFill>
                </a:rPr>
                <a:t>캡슐머신</a:t>
              </a:r>
              <a:r>
                <a:rPr lang="en-US" altLang="ko-KR" sz="1000" dirty="0">
                  <a:solidFill>
                    <a:srgbClr val="E70F8A"/>
                  </a:solidFill>
                </a:rPr>
                <a:t>’</a:t>
              </a:r>
              <a:r>
                <a:rPr lang="ko-KR" altLang="en-US" sz="1000" dirty="0">
                  <a:solidFill>
                    <a:srgbClr val="E70F8A"/>
                  </a:solidFill>
                </a:rPr>
                <a:t>에서 획득할 수 있습니다</a:t>
              </a:r>
              <a:r>
                <a:rPr lang="en-US" altLang="ko-KR" sz="1000" dirty="0">
                  <a:solidFill>
                    <a:srgbClr val="E70F8A"/>
                  </a:solidFill>
                </a:rPr>
                <a:t>.</a:t>
              </a:r>
              <a:endParaRPr lang="ko-KR" altLang="en-US" sz="1000" dirty="0">
                <a:solidFill>
                  <a:srgbClr val="E70F8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22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0" y="10742"/>
            <a:ext cx="6989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아래와 같이 핑크색이 </a:t>
            </a:r>
            <a:r>
              <a:rPr lang="ko-KR" altLang="en-US" sz="1600" dirty="0" err="1" smtClean="0"/>
              <a:t>그라데이션</a:t>
            </a:r>
            <a:r>
              <a:rPr lang="ko-KR" altLang="en-US" sz="1600" dirty="0" smtClean="0"/>
              <a:t> 되어 있는 형태로 배너가 채워져 있으며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smtClean="0"/>
              <a:t>그 </a:t>
            </a:r>
            <a:r>
              <a:rPr lang="ko-KR" altLang="en-US" sz="1600" dirty="0" smtClean="0"/>
              <a:t>외 다른 장식은 가능한 </a:t>
            </a:r>
            <a:r>
              <a:rPr lang="ko-KR" altLang="en-US" sz="1600" smtClean="0"/>
              <a:t>붙지 않아 심플한 느낌을 준다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pic>
        <p:nvPicPr>
          <p:cNvPr id="1026" name="Picture 2" descr="pink grada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698500"/>
            <a:ext cx="4162425" cy="277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gradati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698500"/>
            <a:ext cx="2176082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nk gradation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532" y="742995"/>
            <a:ext cx="18859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k gradation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657600"/>
            <a:ext cx="4162425" cy="312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ike this alot, the colours and the circle composition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832" y="3473450"/>
            <a:ext cx="3291268" cy="32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e colors in this are very pretty, and I like the way that the water is illustrated in a more jagged way compared to the clean sunrise. It provides a nice contrast.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9" t="11075" r="18361" b="9654"/>
          <a:stretch/>
        </p:blipFill>
        <p:spPr bwMode="auto">
          <a:xfrm>
            <a:off x="8915399" y="698500"/>
            <a:ext cx="2712243" cy="269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unset by Ikor | TheNewVision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0" t="21484" r="23227" b="13268"/>
          <a:stretch/>
        </p:blipFill>
        <p:spPr bwMode="auto">
          <a:xfrm>
            <a:off x="4524376" y="4502104"/>
            <a:ext cx="2222552" cy="200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atercolor marble-like peony pink - design by EUNICE J CHOI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3653195"/>
            <a:ext cx="1751396" cy="311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1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68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2월 펫 배너 컨셉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139</cp:revision>
  <dcterms:created xsi:type="dcterms:W3CDTF">2018-08-21T02:25:27Z</dcterms:created>
  <dcterms:modified xsi:type="dcterms:W3CDTF">2019-01-22T09:45:44Z</dcterms:modified>
</cp:coreProperties>
</file>