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CE"/>
    <a:srgbClr val="E70F8A"/>
    <a:srgbClr val="F995CE"/>
    <a:srgbClr val="FFF7FB"/>
    <a:srgbClr val="FEECF6"/>
    <a:srgbClr val="FFFFFF"/>
    <a:srgbClr val="FBBDE0"/>
    <a:srgbClr val="F9A1D3"/>
    <a:srgbClr val="FFFBFD"/>
    <a:srgbClr val="FE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아름다운 봄 꽃밭을 꿀벌 </a:t>
            </a:r>
            <a:r>
              <a:rPr lang="ko-KR" altLang="en-US" sz="1600" dirty="0" err="1" smtClean="0"/>
              <a:t>버즈들이</a:t>
            </a:r>
            <a:r>
              <a:rPr lang="ko-KR" altLang="en-US" sz="1600" smtClean="0"/>
              <a:t> 날아다니는 컨셉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4006251" y="1211840"/>
            <a:ext cx="8185749" cy="4891124"/>
            <a:chOff x="2303366" y="1211840"/>
            <a:chExt cx="8185749" cy="4891124"/>
          </a:xfrm>
        </p:grpSpPr>
        <p:grpSp>
          <p:nvGrpSpPr>
            <p:cNvPr id="11" name="그룹 10"/>
            <p:cNvGrpSpPr/>
            <p:nvPr/>
          </p:nvGrpSpPr>
          <p:grpSpPr>
            <a:xfrm>
              <a:off x="2303366" y="1265493"/>
              <a:ext cx="8185749" cy="4837471"/>
              <a:chOff x="2303366" y="1265493"/>
              <a:chExt cx="8185749" cy="4837471"/>
            </a:xfrm>
          </p:grpSpPr>
          <p:pic>
            <p:nvPicPr>
              <p:cNvPr id="1026" name="Picture 2" descr="ê½ë°­ ì¼ë¬ì¤í¸ì ëí ì´ë¯¸ì§ ê²ìê²°ê³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5253" y="2343150"/>
                <a:ext cx="8183862" cy="3759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ê½ë°­ ì¼ë¬ì¤í¸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50113"/>
              <a:stretch/>
            </p:blipFill>
            <p:spPr bwMode="auto">
              <a:xfrm>
                <a:off x="2303366" y="1265493"/>
                <a:ext cx="8183862" cy="2100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6292139" y="1211840"/>
              <a:ext cx="4102860" cy="4322442"/>
              <a:chOff x="6146996" y="1402340"/>
              <a:chExt cx="4102860" cy="432244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49" t="8889" r="17606" b="13750"/>
              <a:stretch/>
            </p:blipFill>
            <p:spPr>
              <a:xfrm rot="1800000">
                <a:off x="8336922" y="3675796"/>
                <a:ext cx="1912934" cy="1859520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7" t="23195" r="15951" b="2083"/>
              <a:stretch/>
            </p:blipFill>
            <p:spPr>
              <a:xfrm>
                <a:off x="6218228" y="4240411"/>
                <a:ext cx="1291236" cy="1484371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9" t="8611" r="17647" b="15556"/>
              <a:stretch/>
            </p:blipFill>
            <p:spPr>
              <a:xfrm>
                <a:off x="6146996" y="1402340"/>
                <a:ext cx="3388880" cy="3229195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2410601" y="2008476"/>
              <a:ext cx="3578224" cy="1391140"/>
              <a:chOff x="-2814542" y="4113047"/>
              <a:chExt cx="3578224" cy="1391140"/>
            </a:xfrm>
          </p:grpSpPr>
          <p:pic>
            <p:nvPicPr>
              <p:cNvPr id="1034" name="Picture 10" descr="honey icon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6246" b="78737" l="29846" r="63000">
                            <a14:foregroundMark x1="50077" y1="48932" x2="50077" y2="53292"/>
                            <a14:foregroundMark x1="49385" y1="31050" x2="56385" y2="43060"/>
                            <a14:foregroundMark x1="36692" y1="40480" x2="42846" y2="51779"/>
                            <a14:foregroundMark x1="52923" y1="31139" x2="58846" y2="36744"/>
                            <a14:foregroundMark x1="35769" y1="42794" x2="38462" y2="46708"/>
                            <a14:foregroundMark x1="43615" y1="56940" x2="44000" y2="6441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330" t="28447" r="38194" b="23155"/>
              <a:stretch/>
            </p:blipFill>
            <p:spPr bwMode="auto">
              <a:xfrm>
                <a:off x="-2807010" y="4139710"/>
                <a:ext cx="993738" cy="13644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-2305387" y="4637017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800" b="1" dirty="0" err="1" smtClean="0"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  <a:solidFill>
                      <a:srgbClr val="FFFF00"/>
                    </a:solidFill>
                  </a:rPr>
                  <a:t>꿀잼</a:t>
                </a:r>
                <a:endParaRPr lang="en-US" altLang="ko-KR" sz="4800" b="1" dirty="0" smtClean="0">
                  <a:ln>
                    <a:solidFill>
                      <a:schemeClr val="bg1"/>
                    </a:solidFill>
                  </a:ln>
                  <a:solidFill>
                    <a:srgbClr val="F896CE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-974663" y="4729349"/>
                <a:ext cx="17187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smtClean="0">
                    <a:ln>
                      <a:solidFill>
                        <a:schemeClr val="bg1"/>
                      </a:solidFill>
                    </a:ln>
                    <a:solidFill>
                      <a:srgbClr val="F896CE"/>
                    </a:solidFill>
                  </a:rPr>
                  <a:t>엠스타</a:t>
                </a:r>
                <a:r>
                  <a:rPr lang="en-US" altLang="ko-KR" sz="36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896CE"/>
                    </a:solidFill>
                  </a:rPr>
                  <a:t>!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-2814542" y="4113047"/>
                <a:ext cx="35782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b="1" dirty="0" err="1" smtClean="0">
                    <a:ln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</a:rPr>
                  <a:t>버즈</a:t>
                </a:r>
                <a:r>
                  <a:rPr lang="ko-KR" altLang="en-US" sz="3600" b="1" dirty="0" err="1" smtClean="0">
                    <a:ln>
                      <a:solidFill>
                        <a:schemeClr val="bg1"/>
                      </a:solidFill>
                    </a:ln>
                    <a:solidFill>
                      <a:srgbClr val="F896CE"/>
                    </a:solidFill>
                  </a:rPr>
                  <a:t>와</a:t>
                </a:r>
                <a:r>
                  <a:rPr lang="ko-KR" altLang="en-US" sz="3600" b="1" dirty="0" smtClean="0">
                    <a:ln>
                      <a:solidFill>
                        <a:schemeClr val="bg1"/>
                      </a:solidFill>
                    </a:ln>
                    <a:solidFill>
                      <a:srgbClr val="F896CE"/>
                    </a:solidFill>
                  </a:rPr>
                  <a:t> 함께하는</a:t>
                </a:r>
                <a:endParaRPr lang="en-US" altLang="ko-KR" sz="3600" b="1" dirty="0" smtClean="0">
                  <a:ln>
                    <a:solidFill>
                      <a:schemeClr val="bg1"/>
                    </a:solidFill>
                  </a:ln>
                  <a:solidFill>
                    <a:srgbClr val="F896CE"/>
                  </a:solidFill>
                </a:endParaRP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250610" y="1682471"/>
            <a:ext cx="2511045" cy="2681974"/>
            <a:chOff x="-49704" y="0"/>
            <a:chExt cx="9535688" cy="10184794"/>
          </a:xfrm>
        </p:grpSpPr>
        <p:pic>
          <p:nvPicPr>
            <p:cNvPr id="57" name="Picture 2" descr="honey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15" t="27904" r="37491" b="23697"/>
            <a:stretch/>
          </p:blipFill>
          <p:spPr bwMode="auto">
            <a:xfrm>
              <a:off x="0" y="0"/>
              <a:ext cx="3788228" cy="51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4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27" t="19569" r="14988" b="20015"/>
            <a:stretch/>
          </p:blipFill>
          <p:spPr bwMode="auto">
            <a:xfrm>
              <a:off x="3788228" y="0"/>
              <a:ext cx="5697756" cy="4870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6" descr="honey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99" r="27148"/>
            <a:stretch/>
          </p:blipFill>
          <p:spPr bwMode="auto">
            <a:xfrm>
              <a:off x="-49704" y="5231793"/>
              <a:ext cx="3947887" cy="4953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 descr="honey icon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732" y="5047859"/>
              <a:ext cx="4286250" cy="447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직선 화살표 연결선 18"/>
          <p:cNvCxnSpPr>
            <a:stCxn id="58" idx="3"/>
            <a:endCxn id="41" idx="1"/>
          </p:cNvCxnSpPr>
          <p:nvPr/>
        </p:nvCxnSpPr>
        <p:spPr>
          <a:xfrm>
            <a:off x="2761655" y="2323694"/>
            <a:ext cx="1351831" cy="7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20214" y="244301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벌꿀 아이콘이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꿀잼</a:t>
            </a:r>
            <a:r>
              <a:rPr lang="en-US" altLang="ko-KR" sz="1200" dirty="0" smtClean="0"/>
              <a:t>’</a:t>
            </a:r>
            <a:br>
              <a:rPr lang="en-US" altLang="ko-KR" sz="1200" dirty="0" smtClean="0"/>
            </a:br>
            <a:r>
              <a:rPr lang="ko-KR" altLang="en-US" sz="1200" smtClean="0"/>
              <a:t>단어에 붙어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42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ê½ë°­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8" y="2848689"/>
            <a:ext cx="3783764" cy="19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ê½ë°­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71" y="2848689"/>
            <a:ext cx="2683246" cy="198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984308" y="4831382"/>
            <a:ext cx="6467008" cy="1832547"/>
            <a:chOff x="0" y="3553942"/>
            <a:chExt cx="11659932" cy="3304058"/>
          </a:xfrm>
        </p:grpSpPr>
        <p:pic>
          <p:nvPicPr>
            <p:cNvPr id="4" name="Picture 2" descr="ê½ë°­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8103" y="3553942"/>
              <a:ext cx="7191829" cy="330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ê´ë ¨ ì´ë¯¸ì§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53942"/>
              <a:ext cx="4468104" cy="330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ê´ë ¨ ì´ë¯¸ì§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8" y="996161"/>
            <a:ext cx="6467008" cy="18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ê½ë°­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316" y="2989358"/>
            <a:ext cx="3542356" cy="368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0742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연한 </a:t>
            </a:r>
            <a:r>
              <a:rPr lang="ko-KR" altLang="en-US" sz="1600" smtClean="0"/>
              <a:t>느낌의 꽃밭을 배경으로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7209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31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3월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145</cp:revision>
  <dcterms:created xsi:type="dcterms:W3CDTF">2018-08-21T02:25:27Z</dcterms:created>
  <dcterms:modified xsi:type="dcterms:W3CDTF">2019-02-27T03:36:26Z</dcterms:modified>
</cp:coreProperties>
</file>