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DE0"/>
    <a:srgbClr val="F896CE"/>
    <a:srgbClr val="E70F8A"/>
    <a:srgbClr val="F995CE"/>
    <a:srgbClr val="FFF7FB"/>
    <a:srgbClr val="FEECF6"/>
    <a:srgbClr val="FFFFFF"/>
    <a:srgbClr val="F9A1D3"/>
    <a:srgbClr val="FFFBFD"/>
    <a:srgbClr val="FE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47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19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15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03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25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26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00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8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6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2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43B6E-FBC9-4A0E-95E9-2E1C3B6A2A10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38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smtClean="0"/>
              <a:t>월 </a:t>
            </a:r>
            <a:r>
              <a:rPr lang="ko-KR" altLang="en-US" dirty="0" err="1" smtClean="0"/>
              <a:t>펫</a:t>
            </a:r>
            <a:r>
              <a:rPr lang="ko-KR" altLang="en-US" dirty="0" smtClean="0"/>
              <a:t> 배너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88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10742"/>
            <a:ext cx="5275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봄비가 내리는 숲에서 비를 맞으며 길을 가고 있는 </a:t>
            </a:r>
            <a:r>
              <a:rPr lang="ko-KR" altLang="en-US" sz="1600" dirty="0" err="1" smtClean="0"/>
              <a:t>컨셉</a:t>
            </a:r>
            <a:endParaRPr lang="en-US" altLang="ko-KR" sz="16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592649" y="1897561"/>
            <a:ext cx="8189526" cy="4853102"/>
            <a:chOff x="1592649" y="1897561"/>
            <a:chExt cx="8189526" cy="4853102"/>
          </a:xfrm>
        </p:grpSpPr>
        <p:pic>
          <p:nvPicPr>
            <p:cNvPr id="1030" name="Picture 6" descr="ë´ë¹ ì¼ë¬ì¤í¸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649" y="1915314"/>
              <a:ext cx="8187637" cy="4834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1594538" y="1915314"/>
              <a:ext cx="8185749" cy="48353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Picture 16" descr="rainy tree illust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44" r="1" b="25707"/>
            <a:stretch/>
          </p:blipFill>
          <p:spPr bwMode="auto">
            <a:xfrm flipH="1">
              <a:off x="3592932" y="1897561"/>
              <a:ext cx="4438548" cy="3337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6" descr="rainy tree illust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60400">
                          <a14:backgroundMark x1="9800" y1="54520" x2="6400" y2="42090"/>
                          <a14:backgroundMark x1="31800" y1="62147" x2="38400" y2="65254"/>
                          <a14:backgroundMark x1="18400" y1="28249" x2="16000" y2="2260"/>
                          <a14:backgroundMark x1="5000" y1="26836" x2="1600" y2="17514"/>
                          <a14:backgroundMark x1="7200" y1="7627" x2="5800" y2="2260"/>
                          <a14:backgroundMark x1="33800" y1="8757" x2="34600" y2="0"/>
                          <a14:backgroundMark x1="46800" y1="7345" x2="49000" y2="3672"/>
                          <a14:backgroundMark x1="36000" y1="26836" x2="43400" y2="1638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5186"/>
            <a:stretch/>
          </p:blipFill>
          <p:spPr bwMode="auto">
            <a:xfrm>
              <a:off x="1598271" y="1919969"/>
              <a:ext cx="3722644" cy="4808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2165612" y="2901176"/>
              <a:ext cx="380264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 smtClean="0">
                  <a:ln>
                    <a:solidFill>
                      <a:schemeClr val="tx1"/>
                    </a:solidFill>
                  </a:ln>
                  <a:solidFill>
                    <a:srgbClr val="FBBDE0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봄비와 함께</a:t>
              </a:r>
              <a:endParaRPr lang="en-US" altLang="ko-KR" sz="4000" b="1" dirty="0" smtClean="0">
                <a:ln>
                  <a:solidFill>
                    <a:schemeClr val="tx1"/>
                  </a:solidFill>
                </a:ln>
                <a:solidFill>
                  <a:srgbClr val="FBBDE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r>
                <a:rPr lang="ko-KR" altLang="en-US" sz="4000" b="1" dirty="0" smtClean="0">
                  <a:ln>
                    <a:solidFill>
                      <a:schemeClr val="tx1"/>
                    </a:solidFill>
                  </a:ln>
                  <a:solidFill>
                    <a:srgbClr val="FBBDE0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도리가 찾아왔어요</a:t>
              </a:r>
              <a:r>
                <a:rPr lang="en-US" altLang="ko-KR" sz="4000" b="1" dirty="0" smtClean="0">
                  <a:ln>
                    <a:solidFill>
                      <a:schemeClr val="tx1"/>
                    </a:solidFill>
                  </a:ln>
                  <a:solidFill>
                    <a:srgbClr val="FBBDE0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.</a:t>
              </a:r>
              <a:endParaRPr lang="ko-KR" altLang="en-US" sz="4000" b="1">
                <a:ln>
                  <a:solidFill>
                    <a:schemeClr val="tx1"/>
                  </a:solidFill>
                </a:ln>
                <a:solidFill>
                  <a:srgbClr val="FBBDE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71" t="3362" r="5211" b="1259"/>
            <a:stretch/>
          </p:blipFill>
          <p:spPr>
            <a:xfrm>
              <a:off x="5970144" y="2006651"/>
              <a:ext cx="3187932" cy="4740134"/>
            </a:xfrm>
            <a:prstGeom prst="rect">
              <a:avLst/>
            </a:prstGeom>
          </p:spPr>
        </p:pic>
        <p:pic>
          <p:nvPicPr>
            <p:cNvPr id="1028" name="Picture 4" descr="íìê³¼ ë¹ë°©ì¸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77" t="6798" r="36547" b="17476"/>
            <a:stretch/>
          </p:blipFill>
          <p:spPr bwMode="auto">
            <a:xfrm>
              <a:off x="8121197" y="1933575"/>
              <a:ext cx="1660978" cy="3108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1666875" y="6451255"/>
            <a:ext cx="5556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4</a:t>
            </a:r>
            <a:r>
              <a:rPr lang="ko-KR" altLang="en-US" sz="1100" smtClean="0">
                <a:solidFill>
                  <a:schemeClr val="bg1"/>
                </a:solidFill>
              </a:rPr>
              <a:t>월 </a:t>
            </a:r>
            <a:r>
              <a:rPr lang="en-US" altLang="ko-KR" sz="1100" dirty="0" smtClean="0">
                <a:solidFill>
                  <a:schemeClr val="bg1"/>
                </a:solidFill>
              </a:rPr>
              <a:t>4</a:t>
            </a:r>
            <a:r>
              <a:rPr lang="ko-KR" altLang="en-US" sz="1100" smtClean="0">
                <a:solidFill>
                  <a:schemeClr val="bg1"/>
                </a:solidFill>
              </a:rPr>
              <a:t>일 </a:t>
            </a:r>
            <a:r>
              <a:rPr lang="ko-KR" altLang="en-US" sz="1100">
                <a:solidFill>
                  <a:schemeClr val="bg1"/>
                </a:solidFill>
              </a:rPr>
              <a:t>점검 </a:t>
            </a:r>
            <a:r>
              <a:rPr lang="ko-KR" altLang="en-US" sz="1100">
                <a:solidFill>
                  <a:schemeClr val="bg1"/>
                </a:solidFill>
              </a:rPr>
              <a:t>후부터 </a:t>
            </a:r>
            <a:r>
              <a:rPr lang="en-US" altLang="ko-KR" sz="1100" dirty="0" smtClean="0">
                <a:solidFill>
                  <a:schemeClr val="bg1"/>
                </a:solidFill>
              </a:rPr>
              <a:t>5</a:t>
            </a:r>
            <a:r>
              <a:rPr lang="ko-KR" altLang="en-US" sz="1100" smtClean="0">
                <a:solidFill>
                  <a:schemeClr val="bg1"/>
                </a:solidFill>
              </a:rPr>
              <a:t>월 </a:t>
            </a:r>
            <a:r>
              <a:rPr lang="en-US" altLang="ko-KR" sz="1100" dirty="0" smtClean="0">
                <a:solidFill>
                  <a:schemeClr val="bg1"/>
                </a:solidFill>
              </a:rPr>
              <a:t>2</a:t>
            </a:r>
            <a:r>
              <a:rPr lang="ko-KR" altLang="en-US" sz="1100" smtClean="0">
                <a:solidFill>
                  <a:schemeClr val="bg1"/>
                </a:solidFill>
              </a:rPr>
              <a:t>일 </a:t>
            </a:r>
            <a:r>
              <a:rPr lang="ko-KR" altLang="en-US" sz="1100">
                <a:solidFill>
                  <a:schemeClr val="bg1"/>
                </a:solidFill>
              </a:rPr>
              <a:t>점검 </a:t>
            </a:r>
            <a:r>
              <a:rPr lang="ko-KR" altLang="en-US" sz="1100">
                <a:solidFill>
                  <a:schemeClr val="bg1"/>
                </a:solidFill>
              </a:rPr>
              <a:t>전까지 </a:t>
            </a:r>
            <a:r>
              <a:rPr lang="ko-KR" altLang="en-US" sz="1100" smtClean="0">
                <a:solidFill>
                  <a:schemeClr val="bg1"/>
                </a:solidFill>
              </a:rPr>
              <a:t>도리를 </a:t>
            </a:r>
            <a:r>
              <a:rPr lang="en-US" altLang="ko-KR" sz="1100" dirty="0">
                <a:solidFill>
                  <a:schemeClr val="bg1"/>
                </a:solidFill>
              </a:rPr>
              <a:t>‘</a:t>
            </a:r>
            <a:r>
              <a:rPr lang="ko-KR" altLang="en-US" sz="1100">
                <a:solidFill>
                  <a:schemeClr val="bg1"/>
                </a:solidFill>
              </a:rPr>
              <a:t>캡슐머신</a:t>
            </a:r>
            <a:r>
              <a:rPr lang="en-US" altLang="ko-KR" sz="1100" dirty="0">
                <a:solidFill>
                  <a:schemeClr val="bg1"/>
                </a:solidFill>
              </a:rPr>
              <a:t>’</a:t>
            </a:r>
            <a:r>
              <a:rPr lang="ko-KR" altLang="en-US" sz="1100">
                <a:solidFill>
                  <a:schemeClr val="bg1"/>
                </a:solidFill>
              </a:rPr>
              <a:t>에서 획득할 수 있습니다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22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10742"/>
            <a:ext cx="4150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아래와 같이 </a:t>
            </a:r>
            <a:r>
              <a:rPr lang="ko-KR" altLang="en-US" sz="1600" dirty="0" err="1" smtClean="0"/>
              <a:t>비오는</a:t>
            </a:r>
            <a:r>
              <a:rPr lang="ko-KR" altLang="en-US" sz="1600" dirty="0" smtClean="0"/>
              <a:t> 날 숲을 배경으로 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1" y="349296"/>
            <a:ext cx="6076950" cy="2377453"/>
            <a:chOff x="0" y="349296"/>
            <a:chExt cx="8066733" cy="3155905"/>
          </a:xfrm>
        </p:grpSpPr>
        <p:pic>
          <p:nvPicPr>
            <p:cNvPr id="2" name="Picture 2" descr="sovietpostcards:  by S. Byalkovskaya, 1956 (via vk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49297"/>
              <a:ext cx="2254217" cy="3155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Ð¡ÑÑÐµÐµÐ² ÐÐ»Ð°Ð´Ð¸Ð¼Ð¸Ñ ÐÑÐ¸Ð³Ð¾ÑÑÐµÐ²Ð¸Ñ. ÐÐ»Ð»ÑÑÑÑÐ°ÑÐ¸Ð¸ Ðº Ð´ÐµÑÑÐºÐ¸Ð¼ ÐºÐ½Ð¸Ð³Ð°Ð¼. ÐÑÐ»ÑÑÑÐ¸Ð»ÑÐ¼Ñ | Ð¡ÐÐÐÐ¢ÐÐÐ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4217" y="349297"/>
              <a:ext cx="2656611" cy="3155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ë´ë¹ ì¼ë¬ì¤í¸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0828" y="349296"/>
              <a:ext cx="3155905" cy="3155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6" name="Picture 8" descr="ë´ë¹ ì¼ë¬ì¤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1" y="279286"/>
            <a:ext cx="2228070" cy="315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ë´ë¹ ì¼ë¬ì¤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53" y="2726749"/>
            <a:ext cx="3591746" cy="229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ë´ë¹ ì¼ë¬ì¤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548" y="2866768"/>
            <a:ext cx="19050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ë´ë¹ ì¼ë¬ì¤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552" y="328586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ë´ë¹ ì¼ë¬ì¤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798" y="410461"/>
            <a:ext cx="1905531" cy="190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 descr="rainy forest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682" y="3163717"/>
            <a:ext cx="4176409" cy="313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ainy forestì ëí ì´ë¯¸ì§ ê²ìê²°ê³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013" y="5020335"/>
            <a:ext cx="2450217" cy="183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09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íì¤í í°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830" y="2140919"/>
            <a:ext cx="3003941" cy="376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ê´ë ¨ ì´ë¯¸ì§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2563902"/>
            <a:ext cx="3418577" cy="291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íì¤í í°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3625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10742"/>
            <a:ext cx="6696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배너 문구에 아래와 같이 크레용으로 쓴 손 글씨 느낌 폰트를 사용한다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6998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íë¬¸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" y="3741768"/>
            <a:ext cx="4684105" cy="311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íë¬¸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3053"/>
            <a:ext cx="458152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íë¬¸ ì¼ë¬ì¤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160" y="673053"/>
            <a:ext cx="4286250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íë¬¸ ì¼ë¬ì¤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844" y="3641881"/>
            <a:ext cx="2927566" cy="304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ê´ë ¨ ì´ë¯¸ì§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045" y="1508017"/>
            <a:ext cx="2192423" cy="292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0" y="10742"/>
            <a:ext cx="5963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도리가 </a:t>
            </a:r>
            <a:r>
              <a:rPr lang="ko-KR" altLang="en-US" sz="1600" dirty="0"/>
              <a:t>지</a:t>
            </a:r>
            <a:r>
              <a:rPr lang="ko-KR" altLang="en-US" sz="1600" dirty="0" smtClean="0"/>
              <a:t>나온 길을 따라 아래와 같이 호수에 파문이 일고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66692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71</Words>
  <Application>Microsoft Office PowerPoint</Application>
  <PresentationFormat>와이드스크린</PresentationFormat>
  <Paragraphs>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휴먼편지체</vt:lpstr>
      <vt:lpstr>Arial</vt:lpstr>
      <vt:lpstr>Office 테마</vt:lpstr>
      <vt:lpstr>4월 펫 배너 컨셉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154</cp:revision>
  <dcterms:created xsi:type="dcterms:W3CDTF">2018-08-21T02:25:27Z</dcterms:created>
  <dcterms:modified xsi:type="dcterms:W3CDTF">2019-03-27T06:59:21Z</dcterms:modified>
</cp:coreProperties>
</file>