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DE0"/>
    <a:srgbClr val="F896CE"/>
    <a:srgbClr val="E70F8A"/>
    <a:srgbClr val="F995CE"/>
    <a:srgbClr val="FFF7FB"/>
    <a:srgbClr val="FEECF6"/>
    <a:srgbClr val="FFFFFF"/>
    <a:srgbClr val="F9A1D3"/>
    <a:srgbClr val="FFFBFD"/>
    <a:srgbClr val="FEE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47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19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15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03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25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26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00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08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56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2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43B6E-FBC9-4A0E-95E9-2E1C3B6A2A10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38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ko-KR" altLang="en-US" smtClean="0"/>
              <a:t>월 </a:t>
            </a:r>
            <a:r>
              <a:rPr lang="ko-KR" altLang="en-US" dirty="0" err="1" smtClean="0"/>
              <a:t>펫</a:t>
            </a:r>
            <a:r>
              <a:rPr lang="ko-KR" altLang="en-US" dirty="0" smtClean="0"/>
              <a:t> 배너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88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10742"/>
            <a:ext cx="5480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밤하늘 은하수를 따라 양이 무리를 지어 여행을 하는 </a:t>
            </a:r>
            <a:r>
              <a:rPr lang="ko-KR" altLang="en-US" sz="1600" dirty="0" err="1" smtClean="0"/>
              <a:t>컨셉</a:t>
            </a:r>
            <a:endParaRPr lang="en-US" altLang="ko-KR" sz="16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594537" y="1020694"/>
            <a:ext cx="8185750" cy="4850351"/>
            <a:chOff x="1594537" y="1020694"/>
            <a:chExt cx="8185750" cy="4850351"/>
          </a:xfrm>
        </p:grpSpPr>
        <p:sp>
          <p:nvSpPr>
            <p:cNvPr id="3" name="직사각형 2"/>
            <p:cNvSpPr/>
            <p:nvPr/>
          </p:nvSpPr>
          <p:spPr>
            <a:xfrm>
              <a:off x="1594538" y="1025628"/>
              <a:ext cx="8185749" cy="483534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ìíì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4537" y="1020694"/>
              <a:ext cx="8185750" cy="4850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milky way illustration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97"/>
            <a:stretch/>
          </p:blipFill>
          <p:spPr bwMode="auto">
            <a:xfrm>
              <a:off x="1594537" y="1020695"/>
              <a:ext cx="8179627" cy="4837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3191166" y="3860610"/>
              <a:ext cx="387638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b="1" dirty="0" err="1" smtClean="0">
                  <a:ln>
                    <a:solidFill>
                      <a:schemeClr val="tx1"/>
                    </a:solidFill>
                  </a:ln>
                  <a:solidFill>
                    <a:srgbClr val="FBBDE0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폼폼과</a:t>
              </a:r>
              <a:r>
                <a:rPr lang="ko-KR" altLang="en-US" sz="4000" b="1" dirty="0" smtClean="0">
                  <a:ln>
                    <a:solidFill>
                      <a:schemeClr val="tx1"/>
                    </a:solidFill>
                  </a:ln>
                  <a:solidFill>
                    <a:srgbClr val="FBBDE0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 함께하는</a:t>
              </a:r>
              <a:endParaRPr lang="en-US" altLang="ko-KR" sz="4000" b="1" dirty="0" smtClean="0">
                <a:ln>
                  <a:solidFill>
                    <a:schemeClr val="tx1"/>
                  </a:solidFill>
                </a:ln>
                <a:solidFill>
                  <a:srgbClr val="FBBDE0"/>
                </a:solidFill>
                <a:latin typeface="HY엽서M" panose="02030600000101010101" pitchFamily="18" charset="-127"/>
                <a:ea typeface="HY엽서M" panose="02030600000101010101" pitchFamily="18" charset="-127"/>
              </a:endParaRPr>
            </a:p>
            <a:p>
              <a:r>
                <a:rPr lang="ko-KR" altLang="en-US" sz="4000" b="1" dirty="0" smtClean="0">
                  <a:ln>
                    <a:solidFill>
                      <a:schemeClr val="tx1"/>
                    </a:solidFill>
                  </a:ln>
                  <a:solidFill>
                    <a:srgbClr val="FBBDE0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은하수 여행</a:t>
              </a:r>
              <a:endParaRPr lang="en-US" altLang="ko-KR" sz="4000" b="1" dirty="0" smtClean="0">
                <a:ln>
                  <a:solidFill>
                    <a:schemeClr val="tx1"/>
                  </a:solidFill>
                </a:ln>
                <a:solidFill>
                  <a:srgbClr val="FBBDE0"/>
                </a:solidFill>
                <a:latin typeface="HY엽서M" panose="02030600000101010101" pitchFamily="18" charset="-127"/>
                <a:ea typeface="HY엽서M" panose="02030600000101010101" pitchFamily="18" charset="-127"/>
              </a:endParaRP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905" t="9343" r="8581" b="31041"/>
            <a:stretch/>
          </p:blipFill>
          <p:spPr>
            <a:xfrm rot="20469217" flipH="1">
              <a:off x="2231521" y="2969492"/>
              <a:ext cx="1095952" cy="108338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905" t="9343" r="8581" b="31041"/>
            <a:stretch/>
          </p:blipFill>
          <p:spPr>
            <a:xfrm rot="1301291" flipH="1">
              <a:off x="6167522" y="2263639"/>
              <a:ext cx="1095952" cy="1083386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12" t="12151" r="14696" b="22074"/>
            <a:stretch/>
          </p:blipFill>
          <p:spPr>
            <a:xfrm rot="169834" flipH="1">
              <a:off x="7274079" y="2220205"/>
              <a:ext cx="2248267" cy="2667555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65" t="10577" r="20092" b="27140"/>
            <a:stretch/>
          </p:blipFill>
          <p:spPr>
            <a:xfrm rot="1030348" flipH="1">
              <a:off x="5023376" y="2340662"/>
              <a:ext cx="1329631" cy="1451814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65" t="10577" r="20092" b="27140"/>
            <a:stretch/>
          </p:blipFill>
          <p:spPr>
            <a:xfrm flipH="1">
              <a:off x="3991619" y="1986407"/>
              <a:ext cx="1329631" cy="1451814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65" t="10577" r="20092" b="27140"/>
            <a:stretch/>
          </p:blipFill>
          <p:spPr>
            <a:xfrm rot="20849613" flipH="1">
              <a:off x="2891331" y="2155889"/>
              <a:ext cx="1329631" cy="1451814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1566649" y="5584158"/>
            <a:ext cx="56973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5</a:t>
            </a:r>
            <a:r>
              <a:rPr lang="ko-KR" altLang="en-US" sz="1100" smtClean="0">
                <a:solidFill>
                  <a:schemeClr val="bg1"/>
                </a:solidFill>
              </a:rPr>
              <a:t>월 </a:t>
            </a:r>
            <a:r>
              <a:rPr lang="en-US" altLang="ko-KR" sz="1100" dirty="0">
                <a:solidFill>
                  <a:schemeClr val="bg1"/>
                </a:solidFill>
              </a:rPr>
              <a:t>2</a:t>
            </a:r>
            <a:r>
              <a:rPr lang="ko-KR" altLang="en-US" sz="1100" smtClean="0">
                <a:solidFill>
                  <a:schemeClr val="bg1"/>
                </a:solidFill>
              </a:rPr>
              <a:t>일 </a:t>
            </a:r>
            <a:r>
              <a:rPr lang="ko-KR" altLang="en-US" sz="1100">
                <a:solidFill>
                  <a:schemeClr val="bg1"/>
                </a:solidFill>
              </a:rPr>
              <a:t>점검 후부터 </a:t>
            </a:r>
            <a:r>
              <a:rPr lang="en-US" altLang="ko-KR" sz="1100" dirty="0">
                <a:solidFill>
                  <a:schemeClr val="bg1"/>
                </a:solidFill>
              </a:rPr>
              <a:t>6</a:t>
            </a:r>
            <a:r>
              <a:rPr lang="ko-KR" altLang="en-US" sz="1100" smtClean="0">
                <a:solidFill>
                  <a:schemeClr val="bg1"/>
                </a:solidFill>
              </a:rPr>
              <a:t>월 </a:t>
            </a:r>
            <a:r>
              <a:rPr lang="en-US" altLang="ko-KR" sz="1100" dirty="0" smtClean="0">
                <a:solidFill>
                  <a:schemeClr val="bg1"/>
                </a:solidFill>
              </a:rPr>
              <a:t>6</a:t>
            </a:r>
            <a:r>
              <a:rPr lang="ko-KR" altLang="en-US" sz="1100" smtClean="0">
                <a:solidFill>
                  <a:schemeClr val="bg1"/>
                </a:solidFill>
              </a:rPr>
              <a:t>일 </a:t>
            </a:r>
            <a:r>
              <a:rPr lang="ko-KR" altLang="en-US" sz="1100">
                <a:solidFill>
                  <a:schemeClr val="bg1"/>
                </a:solidFill>
              </a:rPr>
              <a:t>점검 전까지 </a:t>
            </a:r>
            <a:r>
              <a:rPr lang="ko-KR" altLang="en-US" sz="1100" smtClean="0">
                <a:solidFill>
                  <a:schemeClr val="bg1"/>
                </a:solidFill>
              </a:rPr>
              <a:t>폼폼을 </a:t>
            </a:r>
            <a:r>
              <a:rPr lang="en-US" altLang="ko-KR" sz="1100" dirty="0">
                <a:solidFill>
                  <a:schemeClr val="bg1"/>
                </a:solidFill>
              </a:rPr>
              <a:t>‘</a:t>
            </a:r>
            <a:r>
              <a:rPr lang="ko-KR" altLang="en-US" sz="1100">
                <a:solidFill>
                  <a:schemeClr val="bg1"/>
                </a:solidFill>
              </a:rPr>
              <a:t>캡슐머신</a:t>
            </a:r>
            <a:r>
              <a:rPr lang="en-US" altLang="ko-KR" sz="1100" dirty="0">
                <a:solidFill>
                  <a:schemeClr val="bg1"/>
                </a:solidFill>
              </a:rPr>
              <a:t>’</a:t>
            </a:r>
            <a:r>
              <a:rPr lang="ko-KR" altLang="en-US" sz="1100">
                <a:solidFill>
                  <a:schemeClr val="bg1"/>
                </a:solidFill>
              </a:rPr>
              <a:t>에서 획득할 수 있습니다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592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10742"/>
            <a:ext cx="4283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아래와 같이 밤하늘 은하수를 배경으로 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grpSp>
        <p:nvGrpSpPr>
          <p:cNvPr id="4" name="그룹 3"/>
          <p:cNvGrpSpPr/>
          <p:nvPr/>
        </p:nvGrpSpPr>
        <p:grpSpPr>
          <a:xfrm>
            <a:off x="0" y="349295"/>
            <a:ext cx="12192000" cy="2652492"/>
            <a:chOff x="0" y="349295"/>
            <a:chExt cx="12667108" cy="2755856"/>
          </a:xfrm>
        </p:grpSpPr>
        <p:pic>
          <p:nvPicPr>
            <p:cNvPr id="3074" name="Picture 2" descr="milky way illustrati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49297"/>
              <a:ext cx="4413288" cy="2755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milky way illustrati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3288" y="349296"/>
              <a:ext cx="5497965" cy="275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ê´ë ¨ ì´ë¯¸ì§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9911252" y="349295"/>
              <a:ext cx="2755856" cy="2755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80" name="Picture 8" descr="milky way illustration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05" y="3001787"/>
            <a:ext cx="428625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ilky way illustration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545" y="3001787"/>
            <a:ext cx="3260481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ê´ë ¨ ì´ë¯¸ì§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465" y="3001787"/>
            <a:ext cx="328151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099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46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HY엽서M</vt:lpstr>
      <vt:lpstr>맑은 고딕</vt:lpstr>
      <vt:lpstr>Arial</vt:lpstr>
      <vt:lpstr>Office 테마</vt:lpstr>
      <vt:lpstr>5월 펫 배너 컨셉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167</cp:revision>
  <dcterms:created xsi:type="dcterms:W3CDTF">2018-08-21T02:25:27Z</dcterms:created>
  <dcterms:modified xsi:type="dcterms:W3CDTF">2019-04-25T05:28:34Z</dcterms:modified>
</cp:coreProperties>
</file>