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8D"/>
    <a:srgbClr val="FBBDE0"/>
    <a:srgbClr val="F896CE"/>
    <a:srgbClr val="E70F8A"/>
    <a:srgbClr val="F995CE"/>
    <a:srgbClr val="FFF7FB"/>
    <a:srgbClr val="FEECF6"/>
    <a:srgbClr val="FFFFFF"/>
    <a:srgbClr val="F9A1D3"/>
    <a:srgbClr val="FF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6261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5, 6, 7</a:t>
            </a:r>
            <a:r>
              <a:rPr lang="ko-KR" altLang="en-US" sz="1600" smtClean="0"/>
              <a:t>성 기사 랜슬롯 들이 성에서 나와 바깥으로 뛰어나가는 형태</a:t>
            </a:r>
            <a:endParaRPr lang="en-US" altLang="ko-KR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587501" y="1020694"/>
            <a:ext cx="8293099" cy="4923020"/>
            <a:chOff x="1587501" y="1020694"/>
            <a:chExt cx="8293099" cy="4923020"/>
          </a:xfrm>
        </p:grpSpPr>
        <p:pic>
          <p:nvPicPr>
            <p:cNvPr id="1028" name="Picture 4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15"/>
            <a:stretch/>
          </p:blipFill>
          <p:spPr bwMode="auto">
            <a:xfrm>
              <a:off x="1587501" y="1020694"/>
              <a:ext cx="8186664" cy="4850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antasy castle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6"/>
            <a:stretch/>
          </p:blipFill>
          <p:spPr bwMode="auto">
            <a:xfrm>
              <a:off x="3357930" y="1046219"/>
              <a:ext cx="3865035" cy="3321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588414" y="1020694"/>
              <a:ext cx="8185750" cy="4850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20779572">
              <a:off x="1656101" y="173521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랜슬롯과</a:t>
              </a:r>
              <a:r>
                <a:rPr lang="ko-KR" altLang="en-US" sz="28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 함께</a:t>
              </a:r>
              <a:endParaRPr lang="en-US" altLang="ko-K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34381" y="2840967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앞으로</a:t>
              </a:r>
              <a:endParaRPr lang="ko-KR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900000">
              <a:off x="4007036" y="2901849"/>
              <a:ext cx="11015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격</a:t>
              </a:r>
              <a:r>
                <a:rPr lang="en-US" altLang="ko-KR" sz="54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54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700000">
              <a:off x="3266770" y="2531691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돌</a:t>
              </a:r>
              <a:endParaRPr lang="ko-KR" alt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946" b="98558" l="8342" r="77723">
                          <a14:foregroundMark x1="33464" y1="26081" x2="36016" y2="29882"/>
                          <a14:foregroundMark x1="38665" y1="20839" x2="41021" y2="24640"/>
                          <a14:backgroundMark x1="53680" y1="10747" x2="64279" y2="24509"/>
                          <a14:backgroundMark x1="61825" y1="30931" x2="61335" y2="46789"/>
                          <a14:backgroundMark x1="56428" y1="69987" x2="63592" y2="83879"/>
                          <a14:backgroundMark x1="56624" y1="68283" x2="67615" y2="77457"/>
                          <a14:backgroundMark x1="54858" y1="78375" x2="60353" y2="80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6" t="8649" r="22388" b="2222"/>
            <a:stretch/>
          </p:blipFill>
          <p:spPr>
            <a:xfrm>
              <a:off x="3855673" y="2042983"/>
              <a:ext cx="625699" cy="612491"/>
            </a:xfrm>
            <a:prstGeom prst="rect">
              <a:avLst/>
            </a:prstGeom>
            <a:effectLst>
              <a:glow rad="101600">
                <a:schemeClr val="tx1">
                  <a:alpha val="60000"/>
                </a:schemeClr>
              </a:glo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946" b="98558" l="8342" r="77723">
                          <a14:foregroundMark x1="33464" y1="26081" x2="36016" y2="29882"/>
                          <a14:foregroundMark x1="38665" y1="20839" x2="41021" y2="24640"/>
                          <a14:backgroundMark x1="53680" y1="10747" x2="64279" y2="24509"/>
                          <a14:backgroundMark x1="61825" y1="30931" x2="61335" y2="46789"/>
                          <a14:backgroundMark x1="56428" y1="69987" x2="63592" y2="83879"/>
                          <a14:backgroundMark x1="56624" y1="68283" x2="67615" y2="77457"/>
                          <a14:backgroundMark x1="54858" y1="78375" x2="60353" y2="80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6" t="8649" r="22388" b="2222"/>
            <a:stretch/>
          </p:blipFill>
          <p:spPr>
            <a:xfrm rot="900000">
              <a:off x="5062516" y="2689652"/>
              <a:ext cx="625699" cy="612491"/>
            </a:xfrm>
            <a:prstGeom prst="rect">
              <a:avLst/>
            </a:prstGeom>
            <a:effectLst>
              <a:glow rad="101600">
                <a:schemeClr val="tx1">
                  <a:alpha val="60000"/>
                </a:schemeClr>
              </a:glow>
            </a:effectLst>
          </p:spPr>
        </p:pic>
        <p:sp>
          <p:nvSpPr>
            <p:cNvPr id="10" name="자유형 9"/>
            <p:cNvSpPr/>
            <p:nvPr/>
          </p:nvSpPr>
          <p:spPr>
            <a:xfrm>
              <a:off x="4440194" y="2520777"/>
              <a:ext cx="247422" cy="469557"/>
            </a:xfrm>
            <a:custGeom>
              <a:avLst/>
              <a:gdLst>
                <a:gd name="connsiteX0" fmla="*/ 0 w 247422"/>
                <a:gd name="connsiteY0" fmla="*/ 0 h 469557"/>
                <a:gd name="connsiteX1" fmla="*/ 41190 w 247422"/>
                <a:gd name="connsiteY1" fmla="*/ 32952 h 469557"/>
                <a:gd name="connsiteX2" fmla="*/ 65903 w 247422"/>
                <a:gd name="connsiteY2" fmla="*/ 41190 h 469557"/>
                <a:gd name="connsiteX3" fmla="*/ 90617 w 247422"/>
                <a:gd name="connsiteY3" fmla="*/ 57665 h 469557"/>
                <a:gd name="connsiteX4" fmla="*/ 123568 w 247422"/>
                <a:gd name="connsiteY4" fmla="*/ 98854 h 469557"/>
                <a:gd name="connsiteX5" fmla="*/ 156519 w 247422"/>
                <a:gd name="connsiteY5" fmla="*/ 148281 h 469557"/>
                <a:gd name="connsiteX6" fmla="*/ 172995 w 247422"/>
                <a:gd name="connsiteY6" fmla="*/ 172995 h 469557"/>
                <a:gd name="connsiteX7" fmla="*/ 205946 w 247422"/>
                <a:gd name="connsiteY7" fmla="*/ 271849 h 469557"/>
                <a:gd name="connsiteX8" fmla="*/ 214184 w 247422"/>
                <a:gd name="connsiteY8" fmla="*/ 296563 h 469557"/>
                <a:gd name="connsiteX9" fmla="*/ 222422 w 247422"/>
                <a:gd name="connsiteY9" fmla="*/ 321276 h 469557"/>
                <a:gd name="connsiteX10" fmla="*/ 238898 w 247422"/>
                <a:gd name="connsiteY10" fmla="*/ 403654 h 469557"/>
                <a:gd name="connsiteX11" fmla="*/ 247135 w 247422"/>
                <a:gd name="connsiteY11" fmla="*/ 469557 h 4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422" h="469557">
                  <a:moveTo>
                    <a:pt x="0" y="0"/>
                  </a:moveTo>
                  <a:cubicBezTo>
                    <a:pt x="13730" y="10984"/>
                    <a:pt x="26280" y="23633"/>
                    <a:pt x="41190" y="32952"/>
                  </a:cubicBezTo>
                  <a:cubicBezTo>
                    <a:pt x="48553" y="37554"/>
                    <a:pt x="58136" y="37307"/>
                    <a:pt x="65903" y="41190"/>
                  </a:cubicBezTo>
                  <a:cubicBezTo>
                    <a:pt x="74758" y="45618"/>
                    <a:pt x="82379" y="52173"/>
                    <a:pt x="90617" y="57665"/>
                  </a:cubicBezTo>
                  <a:cubicBezTo>
                    <a:pt x="109166" y="113319"/>
                    <a:pt x="83440" y="52995"/>
                    <a:pt x="123568" y="98854"/>
                  </a:cubicBezTo>
                  <a:cubicBezTo>
                    <a:pt x="136607" y="113756"/>
                    <a:pt x="145535" y="131805"/>
                    <a:pt x="156519" y="148281"/>
                  </a:cubicBezTo>
                  <a:cubicBezTo>
                    <a:pt x="162011" y="156519"/>
                    <a:pt x="169864" y="163602"/>
                    <a:pt x="172995" y="172995"/>
                  </a:cubicBezTo>
                  <a:lnTo>
                    <a:pt x="205946" y="271849"/>
                  </a:lnTo>
                  <a:lnTo>
                    <a:pt x="214184" y="296563"/>
                  </a:lnTo>
                  <a:cubicBezTo>
                    <a:pt x="216930" y="304801"/>
                    <a:pt x="220719" y="312761"/>
                    <a:pt x="222422" y="321276"/>
                  </a:cubicBezTo>
                  <a:cubicBezTo>
                    <a:pt x="227914" y="348735"/>
                    <a:pt x="232107" y="376487"/>
                    <a:pt x="238898" y="403654"/>
                  </a:cubicBezTo>
                  <a:cubicBezTo>
                    <a:pt x="249799" y="447262"/>
                    <a:pt x="247135" y="425284"/>
                    <a:pt x="247135" y="46955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777946" y="2940009"/>
              <a:ext cx="271848" cy="66801"/>
            </a:xfrm>
            <a:custGeom>
              <a:avLst/>
              <a:gdLst>
                <a:gd name="connsiteX0" fmla="*/ 0 w 271848"/>
                <a:gd name="connsiteY0" fmla="*/ 66801 h 66801"/>
                <a:gd name="connsiteX1" fmla="*/ 41189 w 271848"/>
                <a:gd name="connsiteY1" fmla="*/ 42087 h 66801"/>
                <a:gd name="connsiteX2" fmla="*/ 65902 w 271848"/>
                <a:gd name="connsiteY2" fmla="*/ 25612 h 66801"/>
                <a:gd name="connsiteX3" fmla="*/ 156519 w 271848"/>
                <a:gd name="connsiteY3" fmla="*/ 898 h 66801"/>
                <a:gd name="connsiteX4" fmla="*/ 271848 w 271848"/>
                <a:gd name="connsiteY4" fmla="*/ 898 h 6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48" h="66801">
                  <a:moveTo>
                    <a:pt x="0" y="66801"/>
                  </a:moveTo>
                  <a:cubicBezTo>
                    <a:pt x="13730" y="58563"/>
                    <a:pt x="27611" y="50573"/>
                    <a:pt x="41189" y="42087"/>
                  </a:cubicBezTo>
                  <a:cubicBezTo>
                    <a:pt x="49584" y="36840"/>
                    <a:pt x="56855" y="29633"/>
                    <a:pt x="65902" y="25612"/>
                  </a:cubicBezTo>
                  <a:cubicBezTo>
                    <a:pt x="83670" y="17715"/>
                    <a:pt x="134534" y="2055"/>
                    <a:pt x="156519" y="898"/>
                  </a:cubicBezTo>
                  <a:cubicBezTo>
                    <a:pt x="194909" y="-1123"/>
                    <a:pt x="233405" y="898"/>
                    <a:pt x="271848" y="8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632886" y="2413664"/>
              <a:ext cx="164757" cy="164778"/>
            </a:xfrm>
            <a:custGeom>
              <a:avLst/>
              <a:gdLst>
                <a:gd name="connsiteX0" fmla="*/ 0 w 164757"/>
                <a:gd name="connsiteY0" fmla="*/ 164778 h 164778"/>
                <a:gd name="connsiteX1" fmla="*/ 41189 w 164757"/>
                <a:gd name="connsiteY1" fmla="*/ 107113 h 164778"/>
                <a:gd name="connsiteX2" fmla="*/ 82379 w 164757"/>
                <a:gd name="connsiteY2" fmla="*/ 74162 h 164778"/>
                <a:gd name="connsiteX3" fmla="*/ 115330 w 164757"/>
                <a:gd name="connsiteY3" fmla="*/ 32973 h 164778"/>
                <a:gd name="connsiteX4" fmla="*/ 131806 w 164757"/>
                <a:gd name="connsiteY4" fmla="*/ 8259 h 164778"/>
                <a:gd name="connsiteX5" fmla="*/ 164757 w 164757"/>
                <a:gd name="connsiteY5" fmla="*/ 22 h 16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57" h="164778">
                  <a:moveTo>
                    <a:pt x="0" y="164778"/>
                  </a:moveTo>
                  <a:cubicBezTo>
                    <a:pt x="32439" y="83683"/>
                    <a:pt x="-4053" y="152355"/>
                    <a:pt x="41189" y="107113"/>
                  </a:cubicBezTo>
                  <a:cubicBezTo>
                    <a:pt x="78450" y="69852"/>
                    <a:pt x="34267" y="90199"/>
                    <a:pt x="82379" y="74162"/>
                  </a:cubicBezTo>
                  <a:cubicBezTo>
                    <a:pt x="98415" y="26051"/>
                    <a:pt x="78069" y="70234"/>
                    <a:pt x="115330" y="32973"/>
                  </a:cubicBezTo>
                  <a:cubicBezTo>
                    <a:pt x="122331" y="25972"/>
                    <a:pt x="124075" y="14444"/>
                    <a:pt x="131806" y="8259"/>
                  </a:cubicBezTo>
                  <a:cubicBezTo>
                    <a:pt x="143188" y="-846"/>
                    <a:pt x="152876" y="22"/>
                    <a:pt x="164757" y="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3015048" y="2478718"/>
              <a:ext cx="494271" cy="165627"/>
            </a:xfrm>
            <a:custGeom>
              <a:avLst/>
              <a:gdLst>
                <a:gd name="connsiteX0" fmla="*/ 494271 w 494271"/>
                <a:gd name="connsiteY0" fmla="*/ 165627 h 165627"/>
                <a:gd name="connsiteX1" fmla="*/ 453081 w 494271"/>
                <a:gd name="connsiteY1" fmla="*/ 132676 h 165627"/>
                <a:gd name="connsiteX2" fmla="*/ 436606 w 494271"/>
                <a:gd name="connsiteY2" fmla="*/ 107962 h 165627"/>
                <a:gd name="connsiteX3" fmla="*/ 411892 w 494271"/>
                <a:gd name="connsiteY3" fmla="*/ 99724 h 165627"/>
                <a:gd name="connsiteX4" fmla="*/ 362465 w 494271"/>
                <a:gd name="connsiteY4" fmla="*/ 75011 h 165627"/>
                <a:gd name="connsiteX5" fmla="*/ 296563 w 494271"/>
                <a:gd name="connsiteY5" fmla="*/ 50297 h 165627"/>
                <a:gd name="connsiteX6" fmla="*/ 247136 w 494271"/>
                <a:gd name="connsiteY6" fmla="*/ 33822 h 165627"/>
                <a:gd name="connsiteX7" fmla="*/ 197708 w 494271"/>
                <a:gd name="connsiteY7" fmla="*/ 17346 h 165627"/>
                <a:gd name="connsiteX8" fmla="*/ 123568 w 494271"/>
                <a:gd name="connsiteY8" fmla="*/ 870 h 165627"/>
                <a:gd name="connsiteX9" fmla="*/ 0 w 494271"/>
                <a:gd name="connsiteY9" fmla="*/ 870 h 16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4271" h="165627">
                  <a:moveTo>
                    <a:pt x="494271" y="165627"/>
                  </a:moveTo>
                  <a:cubicBezTo>
                    <a:pt x="480541" y="154643"/>
                    <a:pt x="465514" y="145109"/>
                    <a:pt x="453081" y="132676"/>
                  </a:cubicBezTo>
                  <a:cubicBezTo>
                    <a:pt x="446080" y="125675"/>
                    <a:pt x="444337" y="114147"/>
                    <a:pt x="436606" y="107962"/>
                  </a:cubicBezTo>
                  <a:cubicBezTo>
                    <a:pt x="429825" y="102537"/>
                    <a:pt x="419659" y="103607"/>
                    <a:pt x="411892" y="99724"/>
                  </a:cubicBezTo>
                  <a:cubicBezTo>
                    <a:pt x="348014" y="67786"/>
                    <a:pt x="424585" y="95718"/>
                    <a:pt x="362465" y="75011"/>
                  </a:cubicBezTo>
                  <a:cubicBezTo>
                    <a:pt x="319459" y="46339"/>
                    <a:pt x="356855" y="66740"/>
                    <a:pt x="296563" y="50297"/>
                  </a:cubicBezTo>
                  <a:cubicBezTo>
                    <a:pt x="279808" y="45728"/>
                    <a:pt x="263612" y="39314"/>
                    <a:pt x="247136" y="33822"/>
                  </a:cubicBezTo>
                  <a:lnTo>
                    <a:pt x="197708" y="17346"/>
                  </a:lnTo>
                  <a:cubicBezTo>
                    <a:pt x="169710" y="8013"/>
                    <a:pt x="157399" y="2481"/>
                    <a:pt x="123568" y="870"/>
                  </a:cubicBezTo>
                  <a:cubicBezTo>
                    <a:pt x="82425" y="-1089"/>
                    <a:pt x="41189" y="870"/>
                    <a:pt x="0" y="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871163" y="3797300"/>
              <a:ext cx="5009437" cy="2146414"/>
            </a:xfrm>
            <a:custGeom>
              <a:avLst/>
              <a:gdLst>
                <a:gd name="connsiteX0" fmla="*/ 5637 w 5009437"/>
                <a:gd name="connsiteY0" fmla="*/ 584200 h 2146414"/>
                <a:gd name="connsiteX1" fmla="*/ 43737 w 5009437"/>
                <a:gd name="connsiteY1" fmla="*/ 749300 h 2146414"/>
                <a:gd name="connsiteX2" fmla="*/ 81837 w 5009437"/>
                <a:gd name="connsiteY2" fmla="*/ 762000 h 2146414"/>
                <a:gd name="connsiteX3" fmla="*/ 158037 w 5009437"/>
                <a:gd name="connsiteY3" fmla="*/ 812800 h 2146414"/>
                <a:gd name="connsiteX4" fmla="*/ 196137 w 5009437"/>
                <a:gd name="connsiteY4" fmla="*/ 825500 h 2146414"/>
                <a:gd name="connsiteX5" fmla="*/ 234237 w 5009437"/>
                <a:gd name="connsiteY5" fmla="*/ 850900 h 2146414"/>
                <a:gd name="connsiteX6" fmla="*/ 310437 w 5009437"/>
                <a:gd name="connsiteY6" fmla="*/ 876300 h 2146414"/>
                <a:gd name="connsiteX7" fmla="*/ 437437 w 5009437"/>
                <a:gd name="connsiteY7" fmla="*/ 914400 h 2146414"/>
                <a:gd name="connsiteX8" fmla="*/ 678737 w 5009437"/>
                <a:gd name="connsiteY8" fmla="*/ 939800 h 2146414"/>
                <a:gd name="connsiteX9" fmla="*/ 1339137 w 5009437"/>
                <a:gd name="connsiteY9" fmla="*/ 952500 h 2146414"/>
                <a:gd name="connsiteX10" fmla="*/ 1428037 w 5009437"/>
                <a:gd name="connsiteY10" fmla="*/ 965200 h 2146414"/>
                <a:gd name="connsiteX11" fmla="*/ 1516937 w 5009437"/>
                <a:gd name="connsiteY11" fmla="*/ 990600 h 2146414"/>
                <a:gd name="connsiteX12" fmla="*/ 1567737 w 5009437"/>
                <a:gd name="connsiteY12" fmla="*/ 1003300 h 2146414"/>
                <a:gd name="connsiteX13" fmla="*/ 1682037 w 5009437"/>
                <a:gd name="connsiteY13" fmla="*/ 1041400 h 2146414"/>
                <a:gd name="connsiteX14" fmla="*/ 1720137 w 5009437"/>
                <a:gd name="connsiteY14" fmla="*/ 1054100 h 2146414"/>
                <a:gd name="connsiteX15" fmla="*/ 1745537 w 5009437"/>
                <a:gd name="connsiteY15" fmla="*/ 1092200 h 2146414"/>
                <a:gd name="connsiteX16" fmla="*/ 1783637 w 5009437"/>
                <a:gd name="connsiteY16" fmla="*/ 1104900 h 2146414"/>
                <a:gd name="connsiteX17" fmla="*/ 1809037 w 5009437"/>
                <a:gd name="connsiteY17" fmla="*/ 1181100 h 2146414"/>
                <a:gd name="connsiteX18" fmla="*/ 1834437 w 5009437"/>
                <a:gd name="connsiteY18" fmla="*/ 1219200 h 2146414"/>
                <a:gd name="connsiteX19" fmla="*/ 1847137 w 5009437"/>
                <a:gd name="connsiteY19" fmla="*/ 1485900 h 2146414"/>
                <a:gd name="connsiteX20" fmla="*/ 1834437 w 5009437"/>
                <a:gd name="connsiteY20" fmla="*/ 1524000 h 2146414"/>
                <a:gd name="connsiteX21" fmla="*/ 1847137 w 5009437"/>
                <a:gd name="connsiteY21" fmla="*/ 1600200 h 2146414"/>
                <a:gd name="connsiteX22" fmla="*/ 1872537 w 5009437"/>
                <a:gd name="connsiteY22" fmla="*/ 1701800 h 2146414"/>
                <a:gd name="connsiteX23" fmla="*/ 1910637 w 5009437"/>
                <a:gd name="connsiteY23" fmla="*/ 1841500 h 2146414"/>
                <a:gd name="connsiteX24" fmla="*/ 1936037 w 5009437"/>
                <a:gd name="connsiteY24" fmla="*/ 1879600 h 2146414"/>
                <a:gd name="connsiteX25" fmla="*/ 1974137 w 5009437"/>
                <a:gd name="connsiteY25" fmla="*/ 1955800 h 2146414"/>
                <a:gd name="connsiteX26" fmla="*/ 1999537 w 5009437"/>
                <a:gd name="connsiteY26" fmla="*/ 2057400 h 2146414"/>
                <a:gd name="connsiteX27" fmla="*/ 2037637 w 5009437"/>
                <a:gd name="connsiteY27" fmla="*/ 2082800 h 2146414"/>
                <a:gd name="connsiteX28" fmla="*/ 2926637 w 5009437"/>
                <a:gd name="connsiteY28" fmla="*/ 2095500 h 2146414"/>
                <a:gd name="connsiteX29" fmla="*/ 3040937 w 5009437"/>
                <a:gd name="connsiteY29" fmla="*/ 2108200 h 2146414"/>
                <a:gd name="connsiteX30" fmla="*/ 3167937 w 5009437"/>
                <a:gd name="connsiteY30" fmla="*/ 2133600 h 2146414"/>
                <a:gd name="connsiteX31" fmla="*/ 3333037 w 5009437"/>
                <a:gd name="connsiteY31" fmla="*/ 2146300 h 2146414"/>
                <a:gd name="connsiteX32" fmla="*/ 3777537 w 5009437"/>
                <a:gd name="connsiteY32" fmla="*/ 2133600 h 2146414"/>
                <a:gd name="connsiteX33" fmla="*/ 4806237 w 5009437"/>
                <a:gd name="connsiteY33" fmla="*/ 2133600 h 2146414"/>
                <a:gd name="connsiteX34" fmla="*/ 4920537 w 5009437"/>
                <a:gd name="connsiteY34" fmla="*/ 2070100 h 2146414"/>
                <a:gd name="connsiteX35" fmla="*/ 4933237 w 5009437"/>
                <a:gd name="connsiteY35" fmla="*/ 2032000 h 2146414"/>
                <a:gd name="connsiteX36" fmla="*/ 4971337 w 5009437"/>
                <a:gd name="connsiteY36" fmla="*/ 2006600 h 2146414"/>
                <a:gd name="connsiteX37" fmla="*/ 5009437 w 5009437"/>
                <a:gd name="connsiteY37" fmla="*/ 1879600 h 2146414"/>
                <a:gd name="connsiteX38" fmla="*/ 4996737 w 5009437"/>
                <a:gd name="connsiteY38" fmla="*/ 1676400 h 2146414"/>
                <a:gd name="connsiteX39" fmla="*/ 4971337 w 5009437"/>
                <a:gd name="connsiteY39" fmla="*/ 1397000 h 2146414"/>
                <a:gd name="connsiteX40" fmla="*/ 4945937 w 5009437"/>
                <a:gd name="connsiteY40" fmla="*/ 1181100 h 2146414"/>
                <a:gd name="connsiteX41" fmla="*/ 4933237 w 5009437"/>
                <a:gd name="connsiteY41" fmla="*/ 1104900 h 2146414"/>
                <a:gd name="connsiteX42" fmla="*/ 4857037 w 5009437"/>
                <a:gd name="connsiteY42" fmla="*/ 1079500 h 2146414"/>
                <a:gd name="connsiteX43" fmla="*/ 4704637 w 5009437"/>
                <a:gd name="connsiteY43" fmla="*/ 1054100 h 2146414"/>
                <a:gd name="connsiteX44" fmla="*/ 4590337 w 5009437"/>
                <a:gd name="connsiteY44" fmla="*/ 1028700 h 2146414"/>
                <a:gd name="connsiteX45" fmla="*/ 4552237 w 5009437"/>
                <a:gd name="connsiteY45" fmla="*/ 1016000 h 2146414"/>
                <a:gd name="connsiteX46" fmla="*/ 4361737 w 5009437"/>
                <a:gd name="connsiteY46" fmla="*/ 1003300 h 2146414"/>
                <a:gd name="connsiteX47" fmla="*/ 4323637 w 5009437"/>
                <a:gd name="connsiteY47" fmla="*/ 990600 h 2146414"/>
                <a:gd name="connsiteX48" fmla="*/ 4260137 w 5009437"/>
                <a:gd name="connsiteY48" fmla="*/ 876300 h 2146414"/>
                <a:gd name="connsiteX49" fmla="*/ 4298237 w 5009437"/>
                <a:gd name="connsiteY49" fmla="*/ 711200 h 2146414"/>
                <a:gd name="connsiteX50" fmla="*/ 4310937 w 5009437"/>
                <a:gd name="connsiteY50" fmla="*/ 673100 h 2146414"/>
                <a:gd name="connsiteX51" fmla="*/ 4323637 w 5009437"/>
                <a:gd name="connsiteY51" fmla="*/ 635000 h 2146414"/>
                <a:gd name="connsiteX52" fmla="*/ 4310937 w 5009437"/>
                <a:gd name="connsiteY52" fmla="*/ 533400 h 2146414"/>
                <a:gd name="connsiteX53" fmla="*/ 4171237 w 5009437"/>
                <a:gd name="connsiteY53" fmla="*/ 469900 h 2146414"/>
                <a:gd name="connsiteX54" fmla="*/ 4133137 w 5009437"/>
                <a:gd name="connsiteY54" fmla="*/ 444500 h 2146414"/>
                <a:gd name="connsiteX55" fmla="*/ 4056937 w 5009437"/>
                <a:gd name="connsiteY55" fmla="*/ 419100 h 2146414"/>
                <a:gd name="connsiteX56" fmla="*/ 3980737 w 5009437"/>
                <a:gd name="connsiteY56" fmla="*/ 368300 h 2146414"/>
                <a:gd name="connsiteX57" fmla="*/ 3879137 w 5009437"/>
                <a:gd name="connsiteY57" fmla="*/ 342900 h 2146414"/>
                <a:gd name="connsiteX58" fmla="*/ 3739437 w 5009437"/>
                <a:gd name="connsiteY58" fmla="*/ 330200 h 2146414"/>
                <a:gd name="connsiteX59" fmla="*/ 3599737 w 5009437"/>
                <a:gd name="connsiteY59" fmla="*/ 304800 h 2146414"/>
                <a:gd name="connsiteX60" fmla="*/ 3472737 w 5009437"/>
                <a:gd name="connsiteY60" fmla="*/ 292100 h 2146414"/>
                <a:gd name="connsiteX61" fmla="*/ 3129837 w 5009437"/>
                <a:gd name="connsiteY61" fmla="*/ 304800 h 2146414"/>
                <a:gd name="connsiteX62" fmla="*/ 2990137 w 5009437"/>
                <a:gd name="connsiteY62" fmla="*/ 342900 h 2146414"/>
                <a:gd name="connsiteX63" fmla="*/ 2939337 w 5009437"/>
                <a:gd name="connsiteY63" fmla="*/ 355600 h 2146414"/>
                <a:gd name="connsiteX64" fmla="*/ 2901237 w 5009437"/>
                <a:gd name="connsiteY64" fmla="*/ 368300 h 2146414"/>
                <a:gd name="connsiteX65" fmla="*/ 2786937 w 5009437"/>
                <a:gd name="connsiteY65" fmla="*/ 393700 h 2146414"/>
                <a:gd name="connsiteX66" fmla="*/ 2736137 w 5009437"/>
                <a:gd name="connsiteY66" fmla="*/ 406400 h 2146414"/>
                <a:gd name="connsiteX67" fmla="*/ 2621837 w 5009437"/>
                <a:gd name="connsiteY67" fmla="*/ 419100 h 2146414"/>
                <a:gd name="connsiteX68" fmla="*/ 2507537 w 5009437"/>
                <a:gd name="connsiteY68" fmla="*/ 444500 h 2146414"/>
                <a:gd name="connsiteX69" fmla="*/ 2405937 w 5009437"/>
                <a:gd name="connsiteY69" fmla="*/ 457200 h 2146414"/>
                <a:gd name="connsiteX70" fmla="*/ 1897937 w 5009437"/>
                <a:gd name="connsiteY70" fmla="*/ 469900 h 2146414"/>
                <a:gd name="connsiteX71" fmla="*/ 1072437 w 5009437"/>
                <a:gd name="connsiteY71" fmla="*/ 482600 h 2146414"/>
                <a:gd name="connsiteX72" fmla="*/ 1059737 w 5009437"/>
                <a:gd name="connsiteY72" fmla="*/ 444500 h 2146414"/>
                <a:gd name="connsiteX73" fmla="*/ 1034337 w 5009437"/>
                <a:gd name="connsiteY73" fmla="*/ 406400 h 2146414"/>
                <a:gd name="connsiteX74" fmla="*/ 1072437 w 5009437"/>
                <a:gd name="connsiteY74" fmla="*/ 317500 h 2146414"/>
                <a:gd name="connsiteX75" fmla="*/ 1059737 w 5009437"/>
                <a:gd name="connsiteY75" fmla="*/ 76200 h 2146414"/>
                <a:gd name="connsiteX76" fmla="*/ 1021637 w 5009437"/>
                <a:gd name="connsiteY76" fmla="*/ 50800 h 2146414"/>
                <a:gd name="connsiteX77" fmla="*/ 945437 w 5009437"/>
                <a:gd name="connsiteY77" fmla="*/ 25400 h 2146414"/>
                <a:gd name="connsiteX78" fmla="*/ 856537 w 5009437"/>
                <a:gd name="connsiteY78" fmla="*/ 0 h 2146414"/>
                <a:gd name="connsiteX79" fmla="*/ 805737 w 5009437"/>
                <a:gd name="connsiteY79" fmla="*/ 76200 h 2146414"/>
                <a:gd name="connsiteX80" fmla="*/ 793037 w 5009437"/>
                <a:gd name="connsiteY80" fmla="*/ 114300 h 2146414"/>
                <a:gd name="connsiteX81" fmla="*/ 754937 w 5009437"/>
                <a:gd name="connsiteY81" fmla="*/ 139700 h 2146414"/>
                <a:gd name="connsiteX82" fmla="*/ 704137 w 5009437"/>
                <a:gd name="connsiteY82" fmla="*/ 215900 h 2146414"/>
                <a:gd name="connsiteX83" fmla="*/ 589837 w 5009437"/>
                <a:gd name="connsiteY83" fmla="*/ 279400 h 2146414"/>
                <a:gd name="connsiteX84" fmla="*/ 513637 w 5009437"/>
                <a:gd name="connsiteY84" fmla="*/ 330200 h 2146414"/>
                <a:gd name="connsiteX85" fmla="*/ 475537 w 5009437"/>
                <a:gd name="connsiteY85" fmla="*/ 355600 h 2146414"/>
                <a:gd name="connsiteX86" fmla="*/ 399337 w 5009437"/>
                <a:gd name="connsiteY86" fmla="*/ 381000 h 2146414"/>
                <a:gd name="connsiteX87" fmla="*/ 323137 w 5009437"/>
                <a:gd name="connsiteY87" fmla="*/ 406400 h 2146414"/>
                <a:gd name="connsiteX88" fmla="*/ 285037 w 5009437"/>
                <a:gd name="connsiteY88" fmla="*/ 419100 h 2146414"/>
                <a:gd name="connsiteX89" fmla="*/ 183437 w 5009437"/>
                <a:gd name="connsiteY89" fmla="*/ 444500 h 2146414"/>
                <a:gd name="connsiteX90" fmla="*/ 69137 w 5009437"/>
                <a:gd name="connsiteY90" fmla="*/ 482600 h 2146414"/>
                <a:gd name="connsiteX91" fmla="*/ 31037 w 5009437"/>
                <a:gd name="connsiteY91" fmla="*/ 495300 h 2146414"/>
                <a:gd name="connsiteX92" fmla="*/ 5637 w 5009437"/>
                <a:gd name="connsiteY92" fmla="*/ 584200 h 214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009437" h="2146414">
                  <a:moveTo>
                    <a:pt x="5637" y="584200"/>
                  </a:moveTo>
                  <a:cubicBezTo>
                    <a:pt x="7754" y="626533"/>
                    <a:pt x="22817" y="742327"/>
                    <a:pt x="43737" y="749300"/>
                  </a:cubicBezTo>
                  <a:cubicBezTo>
                    <a:pt x="56437" y="753533"/>
                    <a:pt x="70135" y="755499"/>
                    <a:pt x="81837" y="762000"/>
                  </a:cubicBezTo>
                  <a:cubicBezTo>
                    <a:pt x="108522" y="776825"/>
                    <a:pt x="129077" y="803147"/>
                    <a:pt x="158037" y="812800"/>
                  </a:cubicBezTo>
                  <a:cubicBezTo>
                    <a:pt x="170737" y="817033"/>
                    <a:pt x="184163" y="819513"/>
                    <a:pt x="196137" y="825500"/>
                  </a:cubicBezTo>
                  <a:cubicBezTo>
                    <a:pt x="209789" y="832326"/>
                    <a:pt x="220289" y="844701"/>
                    <a:pt x="234237" y="850900"/>
                  </a:cubicBezTo>
                  <a:cubicBezTo>
                    <a:pt x="258703" y="861774"/>
                    <a:pt x="285037" y="867833"/>
                    <a:pt x="310437" y="876300"/>
                  </a:cubicBezTo>
                  <a:cubicBezTo>
                    <a:pt x="352542" y="890335"/>
                    <a:pt x="393782" y="905669"/>
                    <a:pt x="437437" y="914400"/>
                  </a:cubicBezTo>
                  <a:cubicBezTo>
                    <a:pt x="518076" y="930528"/>
                    <a:pt x="595151" y="937228"/>
                    <a:pt x="678737" y="939800"/>
                  </a:cubicBezTo>
                  <a:cubicBezTo>
                    <a:pt x="898807" y="946571"/>
                    <a:pt x="1119004" y="948267"/>
                    <a:pt x="1339137" y="952500"/>
                  </a:cubicBezTo>
                  <a:cubicBezTo>
                    <a:pt x="1368770" y="956733"/>
                    <a:pt x="1398586" y="959845"/>
                    <a:pt x="1428037" y="965200"/>
                  </a:cubicBezTo>
                  <a:cubicBezTo>
                    <a:pt x="1482628" y="975126"/>
                    <a:pt x="1469332" y="976998"/>
                    <a:pt x="1516937" y="990600"/>
                  </a:cubicBezTo>
                  <a:cubicBezTo>
                    <a:pt x="1533720" y="995395"/>
                    <a:pt x="1551019" y="998284"/>
                    <a:pt x="1567737" y="1003300"/>
                  </a:cubicBezTo>
                  <a:lnTo>
                    <a:pt x="1682037" y="1041400"/>
                  </a:lnTo>
                  <a:lnTo>
                    <a:pt x="1720137" y="1054100"/>
                  </a:lnTo>
                  <a:cubicBezTo>
                    <a:pt x="1728604" y="1066800"/>
                    <a:pt x="1733618" y="1082665"/>
                    <a:pt x="1745537" y="1092200"/>
                  </a:cubicBezTo>
                  <a:cubicBezTo>
                    <a:pt x="1755990" y="1100563"/>
                    <a:pt x="1775856" y="1094007"/>
                    <a:pt x="1783637" y="1104900"/>
                  </a:cubicBezTo>
                  <a:cubicBezTo>
                    <a:pt x="1799199" y="1126687"/>
                    <a:pt x="1794185" y="1158823"/>
                    <a:pt x="1809037" y="1181100"/>
                  </a:cubicBezTo>
                  <a:lnTo>
                    <a:pt x="1834437" y="1219200"/>
                  </a:lnTo>
                  <a:cubicBezTo>
                    <a:pt x="1838670" y="1308100"/>
                    <a:pt x="1847137" y="1396899"/>
                    <a:pt x="1847137" y="1485900"/>
                  </a:cubicBezTo>
                  <a:cubicBezTo>
                    <a:pt x="1847137" y="1499287"/>
                    <a:pt x="1834437" y="1510613"/>
                    <a:pt x="1834437" y="1524000"/>
                  </a:cubicBezTo>
                  <a:cubicBezTo>
                    <a:pt x="1834437" y="1549750"/>
                    <a:pt x="1842531" y="1574865"/>
                    <a:pt x="1847137" y="1600200"/>
                  </a:cubicBezTo>
                  <a:cubicBezTo>
                    <a:pt x="1878344" y="1771837"/>
                    <a:pt x="1843162" y="1584299"/>
                    <a:pt x="1872537" y="1701800"/>
                  </a:cubicBezTo>
                  <a:cubicBezTo>
                    <a:pt x="1882079" y="1739969"/>
                    <a:pt x="1888840" y="1808805"/>
                    <a:pt x="1910637" y="1841500"/>
                  </a:cubicBezTo>
                  <a:cubicBezTo>
                    <a:pt x="1919104" y="1854200"/>
                    <a:pt x="1929211" y="1865948"/>
                    <a:pt x="1936037" y="1879600"/>
                  </a:cubicBezTo>
                  <a:cubicBezTo>
                    <a:pt x="1988617" y="1984760"/>
                    <a:pt x="1901344" y="1846611"/>
                    <a:pt x="1974137" y="1955800"/>
                  </a:cubicBezTo>
                  <a:cubicBezTo>
                    <a:pt x="1974769" y="1958962"/>
                    <a:pt x="1989123" y="2044383"/>
                    <a:pt x="1999537" y="2057400"/>
                  </a:cubicBezTo>
                  <a:cubicBezTo>
                    <a:pt x="2009072" y="2069319"/>
                    <a:pt x="2022386" y="2082173"/>
                    <a:pt x="2037637" y="2082800"/>
                  </a:cubicBezTo>
                  <a:cubicBezTo>
                    <a:pt x="2333751" y="2094969"/>
                    <a:pt x="2630304" y="2091267"/>
                    <a:pt x="2926637" y="2095500"/>
                  </a:cubicBezTo>
                  <a:cubicBezTo>
                    <a:pt x="2964737" y="2099733"/>
                    <a:pt x="3003072" y="2102221"/>
                    <a:pt x="3040937" y="2108200"/>
                  </a:cubicBezTo>
                  <a:cubicBezTo>
                    <a:pt x="3083580" y="2114933"/>
                    <a:pt x="3124892" y="2130289"/>
                    <a:pt x="3167937" y="2133600"/>
                  </a:cubicBezTo>
                  <a:lnTo>
                    <a:pt x="3333037" y="2146300"/>
                  </a:lnTo>
                  <a:cubicBezTo>
                    <a:pt x="3481204" y="2142067"/>
                    <a:pt x="3629310" y="2133600"/>
                    <a:pt x="3777537" y="2133600"/>
                  </a:cubicBezTo>
                  <a:cubicBezTo>
                    <a:pt x="5008016" y="2133600"/>
                    <a:pt x="3941240" y="2162433"/>
                    <a:pt x="4806237" y="2133600"/>
                  </a:cubicBezTo>
                  <a:cubicBezTo>
                    <a:pt x="4899476" y="2102520"/>
                    <a:pt x="4863505" y="2127132"/>
                    <a:pt x="4920537" y="2070100"/>
                  </a:cubicBezTo>
                  <a:cubicBezTo>
                    <a:pt x="4924770" y="2057400"/>
                    <a:pt x="4924874" y="2042453"/>
                    <a:pt x="4933237" y="2032000"/>
                  </a:cubicBezTo>
                  <a:cubicBezTo>
                    <a:pt x="4942772" y="2020081"/>
                    <a:pt x="4963247" y="2019543"/>
                    <a:pt x="4971337" y="2006600"/>
                  </a:cubicBezTo>
                  <a:cubicBezTo>
                    <a:pt x="4984220" y="1985987"/>
                    <a:pt x="5002002" y="1909341"/>
                    <a:pt x="5009437" y="1879600"/>
                  </a:cubicBezTo>
                  <a:cubicBezTo>
                    <a:pt x="5005204" y="1811867"/>
                    <a:pt x="5000722" y="1744148"/>
                    <a:pt x="4996737" y="1676400"/>
                  </a:cubicBezTo>
                  <a:cubicBezTo>
                    <a:pt x="4982017" y="1426167"/>
                    <a:pt x="5002787" y="1522801"/>
                    <a:pt x="4971337" y="1397000"/>
                  </a:cubicBezTo>
                  <a:cubicBezTo>
                    <a:pt x="4964670" y="1337001"/>
                    <a:pt x="4954664" y="1242192"/>
                    <a:pt x="4945937" y="1181100"/>
                  </a:cubicBezTo>
                  <a:cubicBezTo>
                    <a:pt x="4942295" y="1155608"/>
                    <a:pt x="4950194" y="1124279"/>
                    <a:pt x="4933237" y="1104900"/>
                  </a:cubicBezTo>
                  <a:cubicBezTo>
                    <a:pt x="4915606" y="1084751"/>
                    <a:pt x="4882437" y="1087967"/>
                    <a:pt x="4857037" y="1079500"/>
                  </a:cubicBezTo>
                  <a:cubicBezTo>
                    <a:pt x="4782570" y="1054678"/>
                    <a:pt x="4832242" y="1068278"/>
                    <a:pt x="4704637" y="1054100"/>
                  </a:cubicBezTo>
                  <a:cubicBezTo>
                    <a:pt x="4618868" y="1025510"/>
                    <a:pt x="4724444" y="1058502"/>
                    <a:pt x="4590337" y="1028700"/>
                  </a:cubicBezTo>
                  <a:cubicBezTo>
                    <a:pt x="4577269" y="1025796"/>
                    <a:pt x="4565542" y="1017478"/>
                    <a:pt x="4552237" y="1016000"/>
                  </a:cubicBezTo>
                  <a:cubicBezTo>
                    <a:pt x="4488985" y="1008972"/>
                    <a:pt x="4425237" y="1007533"/>
                    <a:pt x="4361737" y="1003300"/>
                  </a:cubicBezTo>
                  <a:cubicBezTo>
                    <a:pt x="4349037" y="999067"/>
                    <a:pt x="4333103" y="1000066"/>
                    <a:pt x="4323637" y="990600"/>
                  </a:cubicBezTo>
                  <a:cubicBezTo>
                    <a:pt x="4279968" y="946931"/>
                    <a:pt x="4276107" y="924210"/>
                    <a:pt x="4260137" y="876300"/>
                  </a:cubicBezTo>
                  <a:cubicBezTo>
                    <a:pt x="4276623" y="760895"/>
                    <a:pt x="4263371" y="815798"/>
                    <a:pt x="4298237" y="711200"/>
                  </a:cubicBezTo>
                  <a:lnTo>
                    <a:pt x="4310937" y="673100"/>
                  </a:lnTo>
                  <a:lnTo>
                    <a:pt x="4323637" y="635000"/>
                  </a:lnTo>
                  <a:cubicBezTo>
                    <a:pt x="4319404" y="601133"/>
                    <a:pt x="4328134" y="562881"/>
                    <a:pt x="4310937" y="533400"/>
                  </a:cubicBezTo>
                  <a:cubicBezTo>
                    <a:pt x="4281919" y="483655"/>
                    <a:pt x="4218608" y="479374"/>
                    <a:pt x="4171237" y="469900"/>
                  </a:cubicBezTo>
                  <a:cubicBezTo>
                    <a:pt x="4158537" y="461433"/>
                    <a:pt x="4147085" y="450699"/>
                    <a:pt x="4133137" y="444500"/>
                  </a:cubicBezTo>
                  <a:cubicBezTo>
                    <a:pt x="4108671" y="433626"/>
                    <a:pt x="4079214" y="433952"/>
                    <a:pt x="4056937" y="419100"/>
                  </a:cubicBezTo>
                  <a:cubicBezTo>
                    <a:pt x="4031537" y="402167"/>
                    <a:pt x="4009697" y="377953"/>
                    <a:pt x="3980737" y="368300"/>
                  </a:cubicBezTo>
                  <a:cubicBezTo>
                    <a:pt x="3939267" y="354477"/>
                    <a:pt x="3928178" y="349030"/>
                    <a:pt x="3879137" y="342900"/>
                  </a:cubicBezTo>
                  <a:cubicBezTo>
                    <a:pt x="3832739" y="337100"/>
                    <a:pt x="3785875" y="335663"/>
                    <a:pt x="3739437" y="330200"/>
                  </a:cubicBezTo>
                  <a:cubicBezTo>
                    <a:pt x="3496649" y="301637"/>
                    <a:pt x="3810285" y="332873"/>
                    <a:pt x="3599737" y="304800"/>
                  </a:cubicBezTo>
                  <a:cubicBezTo>
                    <a:pt x="3557566" y="299177"/>
                    <a:pt x="3515070" y="296333"/>
                    <a:pt x="3472737" y="292100"/>
                  </a:cubicBezTo>
                  <a:cubicBezTo>
                    <a:pt x="3358437" y="296333"/>
                    <a:pt x="3243798" y="295032"/>
                    <a:pt x="3129837" y="304800"/>
                  </a:cubicBezTo>
                  <a:cubicBezTo>
                    <a:pt x="3065158" y="310344"/>
                    <a:pt x="3042216" y="328020"/>
                    <a:pt x="2990137" y="342900"/>
                  </a:cubicBezTo>
                  <a:cubicBezTo>
                    <a:pt x="2973354" y="347695"/>
                    <a:pt x="2956120" y="350805"/>
                    <a:pt x="2939337" y="355600"/>
                  </a:cubicBezTo>
                  <a:cubicBezTo>
                    <a:pt x="2926465" y="359278"/>
                    <a:pt x="2914109" y="364622"/>
                    <a:pt x="2901237" y="368300"/>
                  </a:cubicBezTo>
                  <a:cubicBezTo>
                    <a:pt x="2847035" y="383786"/>
                    <a:pt x="2845862" y="380606"/>
                    <a:pt x="2786937" y="393700"/>
                  </a:cubicBezTo>
                  <a:cubicBezTo>
                    <a:pt x="2769898" y="397486"/>
                    <a:pt x="2753389" y="403746"/>
                    <a:pt x="2736137" y="406400"/>
                  </a:cubicBezTo>
                  <a:cubicBezTo>
                    <a:pt x="2698248" y="412229"/>
                    <a:pt x="2659937" y="414867"/>
                    <a:pt x="2621837" y="419100"/>
                  </a:cubicBezTo>
                  <a:cubicBezTo>
                    <a:pt x="2565118" y="438006"/>
                    <a:pt x="2585766" y="433324"/>
                    <a:pt x="2507537" y="444500"/>
                  </a:cubicBezTo>
                  <a:cubicBezTo>
                    <a:pt x="2473750" y="449327"/>
                    <a:pt x="2440038" y="455779"/>
                    <a:pt x="2405937" y="457200"/>
                  </a:cubicBezTo>
                  <a:cubicBezTo>
                    <a:pt x="2236698" y="464252"/>
                    <a:pt x="2067270" y="465667"/>
                    <a:pt x="1897937" y="469900"/>
                  </a:cubicBezTo>
                  <a:cubicBezTo>
                    <a:pt x="1394554" y="507188"/>
                    <a:pt x="1669610" y="498315"/>
                    <a:pt x="1072437" y="482600"/>
                  </a:cubicBezTo>
                  <a:cubicBezTo>
                    <a:pt x="1068204" y="469900"/>
                    <a:pt x="1065724" y="456474"/>
                    <a:pt x="1059737" y="444500"/>
                  </a:cubicBezTo>
                  <a:cubicBezTo>
                    <a:pt x="1052911" y="430848"/>
                    <a:pt x="1036496" y="421510"/>
                    <a:pt x="1034337" y="406400"/>
                  </a:cubicBezTo>
                  <a:cubicBezTo>
                    <a:pt x="1029513" y="372631"/>
                    <a:pt x="1055917" y="342281"/>
                    <a:pt x="1072437" y="317500"/>
                  </a:cubicBezTo>
                  <a:cubicBezTo>
                    <a:pt x="1068204" y="237067"/>
                    <a:pt x="1074808" y="155322"/>
                    <a:pt x="1059737" y="76200"/>
                  </a:cubicBezTo>
                  <a:cubicBezTo>
                    <a:pt x="1056881" y="61206"/>
                    <a:pt x="1035585" y="56999"/>
                    <a:pt x="1021637" y="50800"/>
                  </a:cubicBezTo>
                  <a:cubicBezTo>
                    <a:pt x="997171" y="39926"/>
                    <a:pt x="970837" y="33867"/>
                    <a:pt x="945437" y="25400"/>
                  </a:cubicBezTo>
                  <a:cubicBezTo>
                    <a:pt x="890778" y="7180"/>
                    <a:pt x="920324" y="15947"/>
                    <a:pt x="856537" y="0"/>
                  </a:cubicBezTo>
                  <a:cubicBezTo>
                    <a:pt x="839604" y="25400"/>
                    <a:pt x="815390" y="47240"/>
                    <a:pt x="805737" y="76200"/>
                  </a:cubicBezTo>
                  <a:cubicBezTo>
                    <a:pt x="801504" y="88900"/>
                    <a:pt x="801400" y="103847"/>
                    <a:pt x="793037" y="114300"/>
                  </a:cubicBezTo>
                  <a:cubicBezTo>
                    <a:pt x="783502" y="126219"/>
                    <a:pt x="767637" y="131233"/>
                    <a:pt x="754937" y="139700"/>
                  </a:cubicBezTo>
                  <a:cubicBezTo>
                    <a:pt x="738004" y="165100"/>
                    <a:pt x="729537" y="198967"/>
                    <a:pt x="704137" y="215900"/>
                  </a:cubicBezTo>
                  <a:cubicBezTo>
                    <a:pt x="616798" y="274126"/>
                    <a:pt x="656897" y="257047"/>
                    <a:pt x="589837" y="279400"/>
                  </a:cubicBezTo>
                  <a:cubicBezTo>
                    <a:pt x="545193" y="346366"/>
                    <a:pt x="590179" y="297396"/>
                    <a:pt x="513637" y="330200"/>
                  </a:cubicBezTo>
                  <a:cubicBezTo>
                    <a:pt x="499608" y="336213"/>
                    <a:pt x="489485" y="349401"/>
                    <a:pt x="475537" y="355600"/>
                  </a:cubicBezTo>
                  <a:cubicBezTo>
                    <a:pt x="451071" y="366474"/>
                    <a:pt x="424737" y="372533"/>
                    <a:pt x="399337" y="381000"/>
                  </a:cubicBezTo>
                  <a:lnTo>
                    <a:pt x="323137" y="406400"/>
                  </a:lnTo>
                  <a:cubicBezTo>
                    <a:pt x="310437" y="410633"/>
                    <a:pt x="298024" y="415853"/>
                    <a:pt x="285037" y="419100"/>
                  </a:cubicBezTo>
                  <a:cubicBezTo>
                    <a:pt x="251170" y="427567"/>
                    <a:pt x="216555" y="433461"/>
                    <a:pt x="183437" y="444500"/>
                  </a:cubicBezTo>
                  <a:lnTo>
                    <a:pt x="69137" y="482600"/>
                  </a:lnTo>
                  <a:lnTo>
                    <a:pt x="31037" y="495300"/>
                  </a:lnTo>
                  <a:cubicBezTo>
                    <a:pt x="-15530" y="541867"/>
                    <a:pt x="3520" y="541867"/>
                    <a:pt x="5637" y="584200"/>
                  </a:cubicBezTo>
                  <a:close/>
                </a:path>
              </a:pathLst>
            </a:custGeom>
            <a:solidFill>
              <a:srgbClr val="FAD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808396" y="1800861"/>
              <a:ext cx="3903095" cy="3942677"/>
              <a:chOff x="5431619" y="1228875"/>
              <a:chExt cx="4293405" cy="433694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21" t="8195" r="11833" b="972"/>
              <a:stretch/>
            </p:blipFill>
            <p:spPr>
              <a:xfrm>
                <a:off x="5431619" y="1709280"/>
                <a:ext cx="2719413" cy="290603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53" t="12083" r="22961" b="9583"/>
              <a:stretch/>
            </p:blipFill>
            <p:spPr>
              <a:xfrm>
                <a:off x="7189390" y="1228875"/>
                <a:ext cx="1986237" cy="250612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69" t="5973" r="19945" b="4583"/>
              <a:stretch/>
            </p:blipFill>
            <p:spPr>
              <a:xfrm>
                <a:off x="6783974" y="1754879"/>
                <a:ext cx="2941050" cy="3810941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591497" y="5609435"/>
              <a:ext cx="5697394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6</a:t>
              </a:r>
              <a:r>
                <a:rPr lang="ko-KR" altLang="en-US" sz="1100" smtClean="0"/>
                <a:t>월 </a:t>
              </a:r>
              <a:r>
                <a:rPr lang="en-US" altLang="ko-KR" sz="1100" dirty="0"/>
                <a:t>5</a:t>
              </a:r>
              <a:r>
                <a:rPr lang="ko-KR" altLang="en-US" sz="1100" smtClean="0"/>
                <a:t>일 </a:t>
              </a:r>
              <a:r>
                <a:rPr lang="ko-KR" altLang="en-US" sz="1100"/>
                <a:t>점검 후부터 </a:t>
              </a:r>
              <a:r>
                <a:rPr lang="en-US" altLang="ko-KR" sz="1100" dirty="0" smtClean="0"/>
                <a:t>7</a:t>
              </a:r>
              <a:r>
                <a:rPr lang="ko-KR" altLang="en-US" sz="1100" smtClean="0"/>
                <a:t>월 </a:t>
              </a:r>
              <a:r>
                <a:rPr lang="en-US" altLang="ko-KR" sz="1100" dirty="0"/>
                <a:t>4</a:t>
              </a:r>
              <a:r>
                <a:rPr lang="ko-KR" altLang="en-US" sz="1100" smtClean="0"/>
                <a:t>일 </a:t>
              </a:r>
              <a:r>
                <a:rPr lang="ko-KR" altLang="en-US" sz="1100"/>
                <a:t>점검 전까지 </a:t>
              </a:r>
              <a:r>
                <a:rPr lang="ko-KR" altLang="en-US" sz="1100" smtClean="0"/>
                <a:t>랜슬롯을 </a:t>
              </a:r>
              <a:r>
                <a:rPr lang="en-US" altLang="ko-KR" sz="1100" dirty="0"/>
                <a:t>‘</a:t>
              </a:r>
              <a:r>
                <a:rPr lang="ko-KR" altLang="en-US" sz="1100"/>
                <a:t>캡슐머신</a:t>
              </a:r>
              <a:r>
                <a:rPr lang="en-US" altLang="ko-KR" sz="1100" dirty="0"/>
                <a:t>’</a:t>
              </a:r>
              <a:r>
                <a:rPr lang="ko-KR" altLang="en-US" sz="1100"/>
                <a:t>에서 획득할 수 있습니다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95325" y="654306"/>
            <a:ext cx="42338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‘</a:t>
            </a:r>
            <a:r>
              <a:rPr lang="ko-KR" altLang="en-US" sz="1400" smtClean="0"/>
              <a:t>돌격</a:t>
            </a:r>
            <a:r>
              <a:rPr lang="en-US" altLang="ko-KR" sz="1400" dirty="0" smtClean="0"/>
              <a:t>’</a:t>
            </a:r>
            <a:r>
              <a:rPr lang="ko-KR" altLang="en-US" sz="1400" smtClean="0"/>
              <a:t> 이라는 글자가 뒤죽박죽으로 걸려 있는 형태</a:t>
            </a:r>
            <a:endParaRPr lang="ko-KR" altLang="en-US" sz="1400"/>
          </a:p>
        </p:txBody>
      </p:sp>
      <p:cxnSp>
        <p:nvCxnSpPr>
          <p:cNvPr id="27" name="직선 화살표 연결선 26"/>
          <p:cNvCxnSpPr>
            <a:stCxn id="23" idx="2"/>
            <a:endCxn id="25" idx="0"/>
          </p:cNvCxnSpPr>
          <p:nvPr/>
        </p:nvCxnSpPr>
        <p:spPr>
          <a:xfrm>
            <a:off x="2812251" y="962083"/>
            <a:ext cx="773613" cy="1585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49166" y="478251"/>
            <a:ext cx="42947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랜슬롯이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smtClean="0"/>
              <a:t>돌격</a:t>
            </a:r>
            <a:r>
              <a:rPr lang="en-US" altLang="ko-KR" sz="1400" dirty="0" smtClean="0"/>
              <a:t>’</a:t>
            </a:r>
            <a:r>
              <a:rPr lang="ko-KR" altLang="en-US" sz="1400" smtClean="0"/>
              <a:t> </a:t>
            </a:r>
            <a:r>
              <a:rPr lang="ko-KR" altLang="en-US" sz="1400" dirty="0" smtClean="0"/>
              <a:t>글자를 폴짝 폴짝 뛰는 느낌을 준다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31" name="직선 화살표 연결선 30"/>
          <p:cNvCxnSpPr>
            <a:stCxn id="30" idx="2"/>
            <a:endCxn id="15" idx="0"/>
          </p:cNvCxnSpPr>
          <p:nvPr/>
        </p:nvCxnSpPr>
        <p:spPr>
          <a:xfrm flipH="1">
            <a:off x="4168523" y="786028"/>
            <a:ext cx="3328026" cy="1256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2"/>
            <a:endCxn id="16" idx="0"/>
          </p:cNvCxnSpPr>
          <p:nvPr/>
        </p:nvCxnSpPr>
        <p:spPr>
          <a:xfrm flipH="1">
            <a:off x="5454628" y="786028"/>
            <a:ext cx="2041921" cy="1914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í´ì§í´ì§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89" y="78244"/>
            <a:ext cx="2000501" cy="1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´ì§í´ì§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186" y="1686481"/>
            <a:ext cx="2279019" cy="17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9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0742"/>
            <a:ext cx="789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언덕 뒤에 커다란 성이 있고 성으로 나 있는 길을 </a:t>
            </a:r>
            <a:r>
              <a:rPr lang="ko-KR" altLang="en-US" sz="1600" smtClean="0"/>
              <a:t>기사들이 달리고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1" name="Picture 2" descr="fantasy cast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2438958" y="349296"/>
            <a:ext cx="2837376" cy="24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6"/>
          <a:stretch/>
        </p:blipFill>
        <p:spPr bwMode="auto">
          <a:xfrm>
            <a:off x="5276336" y="349295"/>
            <a:ext cx="3471961" cy="24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8"/>
          <a:stretch/>
        </p:blipFill>
        <p:spPr bwMode="auto">
          <a:xfrm>
            <a:off x="0" y="349295"/>
            <a:ext cx="2438957" cy="24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ntasy castl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97" y="349295"/>
            <a:ext cx="2438145" cy="24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antasy castle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7440"/>
            <a:ext cx="2437880" cy="32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80" y="2787440"/>
            <a:ext cx="4105795" cy="321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antasy castle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787440"/>
            <a:ext cx="4282662" cy="321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9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81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6월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184</cp:revision>
  <dcterms:created xsi:type="dcterms:W3CDTF">2018-08-21T02:25:27Z</dcterms:created>
  <dcterms:modified xsi:type="dcterms:W3CDTF">2019-05-27T07:23:34Z</dcterms:modified>
</cp:coreProperties>
</file>