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60" r:id="rId3"/>
    <p:sldId id="266" r:id="rId4"/>
    <p:sldId id="262" r:id="rId5"/>
    <p:sldId id="267" r:id="rId6"/>
    <p:sldId id="268" r:id="rId7"/>
    <p:sldId id="265"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89E9E"/>
    <a:srgbClr val="C55A11"/>
    <a:srgbClr val="70AD47"/>
    <a:srgbClr val="FBA3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98" autoAdjust="0"/>
    <p:restoredTop sz="94660"/>
  </p:normalViewPr>
  <p:slideViewPr>
    <p:cSldViewPr snapToGrid="0">
      <p:cViewPr>
        <p:scale>
          <a:sx n="100" d="100"/>
          <a:sy n="100" d="100"/>
        </p:scale>
        <p:origin x="1386"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5D1BD-8465-48FC-9B3F-487E74A11DB3}" type="datetimeFigureOut">
              <a:rPr lang="ko-KR" altLang="en-US" smtClean="0"/>
              <a:t>2019-01-15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75838D-3912-4A94-AB15-827FD60774B5}" type="slidenum">
              <a:rPr lang="ko-KR" altLang="en-US" smtClean="0"/>
              <a:t>‹#›</a:t>
            </a:fld>
            <a:endParaRPr lang="ko-KR" altLang="en-US"/>
          </a:p>
        </p:txBody>
      </p:sp>
    </p:spTree>
    <p:extLst>
      <p:ext uri="{BB962C8B-B14F-4D97-AF65-F5344CB8AC3E}">
        <p14:creationId xmlns:p14="http://schemas.microsoft.com/office/powerpoint/2010/main" val="50121272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1082E3F7-9E75-45E0-8947-2771270B8D4C}" type="datetimeFigureOut">
              <a:rPr lang="ko-KR" altLang="en-US" smtClean="0"/>
              <a:t>2019-01-15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02FF39D-12F6-4ACE-A3F2-5F24EA7BC700}" type="slidenum">
              <a:rPr lang="ko-KR" altLang="en-US" smtClean="0"/>
              <a:t>‹#›</a:t>
            </a:fld>
            <a:endParaRPr lang="ko-KR" altLang="en-US"/>
          </a:p>
        </p:txBody>
      </p:sp>
    </p:spTree>
    <p:extLst>
      <p:ext uri="{BB962C8B-B14F-4D97-AF65-F5344CB8AC3E}">
        <p14:creationId xmlns:p14="http://schemas.microsoft.com/office/powerpoint/2010/main" val="2895838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082E3F7-9E75-45E0-8947-2771270B8D4C}" type="datetimeFigureOut">
              <a:rPr lang="ko-KR" altLang="en-US" smtClean="0"/>
              <a:t>2019-01-15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02FF39D-12F6-4ACE-A3F2-5F24EA7BC700}" type="slidenum">
              <a:rPr lang="ko-KR" altLang="en-US" smtClean="0"/>
              <a:t>‹#›</a:t>
            </a:fld>
            <a:endParaRPr lang="ko-KR" altLang="en-US"/>
          </a:p>
        </p:txBody>
      </p:sp>
    </p:spTree>
    <p:extLst>
      <p:ext uri="{BB962C8B-B14F-4D97-AF65-F5344CB8AC3E}">
        <p14:creationId xmlns:p14="http://schemas.microsoft.com/office/powerpoint/2010/main" val="3160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082E3F7-9E75-45E0-8947-2771270B8D4C}" type="datetimeFigureOut">
              <a:rPr lang="ko-KR" altLang="en-US" smtClean="0"/>
              <a:t>2019-01-15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02FF39D-12F6-4ACE-A3F2-5F24EA7BC700}" type="slidenum">
              <a:rPr lang="ko-KR" altLang="en-US" smtClean="0"/>
              <a:t>‹#›</a:t>
            </a:fld>
            <a:endParaRPr lang="ko-KR" altLang="en-US"/>
          </a:p>
        </p:txBody>
      </p:sp>
    </p:spTree>
    <p:extLst>
      <p:ext uri="{BB962C8B-B14F-4D97-AF65-F5344CB8AC3E}">
        <p14:creationId xmlns:p14="http://schemas.microsoft.com/office/powerpoint/2010/main" val="2013835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082E3F7-9E75-45E0-8947-2771270B8D4C}" type="datetimeFigureOut">
              <a:rPr lang="ko-KR" altLang="en-US" smtClean="0"/>
              <a:t>2019-01-15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02FF39D-12F6-4ACE-A3F2-5F24EA7BC700}" type="slidenum">
              <a:rPr lang="ko-KR" altLang="en-US" smtClean="0"/>
              <a:t>‹#›</a:t>
            </a:fld>
            <a:endParaRPr lang="ko-KR" altLang="en-US"/>
          </a:p>
        </p:txBody>
      </p:sp>
    </p:spTree>
    <p:extLst>
      <p:ext uri="{BB962C8B-B14F-4D97-AF65-F5344CB8AC3E}">
        <p14:creationId xmlns:p14="http://schemas.microsoft.com/office/powerpoint/2010/main" val="312483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1082E3F7-9E75-45E0-8947-2771270B8D4C}" type="datetimeFigureOut">
              <a:rPr lang="ko-KR" altLang="en-US" smtClean="0"/>
              <a:t>2019-01-15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02FF39D-12F6-4ACE-A3F2-5F24EA7BC700}" type="slidenum">
              <a:rPr lang="ko-KR" altLang="en-US" smtClean="0"/>
              <a:t>‹#›</a:t>
            </a:fld>
            <a:endParaRPr lang="ko-KR" altLang="en-US"/>
          </a:p>
        </p:txBody>
      </p:sp>
    </p:spTree>
    <p:extLst>
      <p:ext uri="{BB962C8B-B14F-4D97-AF65-F5344CB8AC3E}">
        <p14:creationId xmlns:p14="http://schemas.microsoft.com/office/powerpoint/2010/main" val="2948681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1082E3F7-9E75-45E0-8947-2771270B8D4C}" type="datetimeFigureOut">
              <a:rPr lang="ko-KR" altLang="en-US" smtClean="0"/>
              <a:t>2019-01-15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02FF39D-12F6-4ACE-A3F2-5F24EA7BC700}" type="slidenum">
              <a:rPr lang="ko-KR" altLang="en-US" smtClean="0"/>
              <a:t>‹#›</a:t>
            </a:fld>
            <a:endParaRPr lang="ko-KR" altLang="en-US"/>
          </a:p>
        </p:txBody>
      </p:sp>
    </p:spTree>
    <p:extLst>
      <p:ext uri="{BB962C8B-B14F-4D97-AF65-F5344CB8AC3E}">
        <p14:creationId xmlns:p14="http://schemas.microsoft.com/office/powerpoint/2010/main" val="527975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1082E3F7-9E75-45E0-8947-2771270B8D4C}" type="datetimeFigureOut">
              <a:rPr lang="ko-KR" altLang="en-US" smtClean="0"/>
              <a:t>2019-01-15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202FF39D-12F6-4ACE-A3F2-5F24EA7BC700}" type="slidenum">
              <a:rPr lang="ko-KR" altLang="en-US" smtClean="0"/>
              <a:t>‹#›</a:t>
            </a:fld>
            <a:endParaRPr lang="ko-KR" altLang="en-US"/>
          </a:p>
        </p:txBody>
      </p:sp>
    </p:spTree>
    <p:extLst>
      <p:ext uri="{BB962C8B-B14F-4D97-AF65-F5344CB8AC3E}">
        <p14:creationId xmlns:p14="http://schemas.microsoft.com/office/powerpoint/2010/main" val="246662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1082E3F7-9E75-45E0-8947-2771270B8D4C}" type="datetimeFigureOut">
              <a:rPr lang="ko-KR" altLang="en-US" smtClean="0"/>
              <a:t>2019-01-15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202FF39D-12F6-4ACE-A3F2-5F24EA7BC700}" type="slidenum">
              <a:rPr lang="ko-KR" altLang="en-US" smtClean="0"/>
              <a:t>‹#›</a:t>
            </a:fld>
            <a:endParaRPr lang="ko-KR" altLang="en-US"/>
          </a:p>
        </p:txBody>
      </p:sp>
    </p:spTree>
    <p:extLst>
      <p:ext uri="{BB962C8B-B14F-4D97-AF65-F5344CB8AC3E}">
        <p14:creationId xmlns:p14="http://schemas.microsoft.com/office/powerpoint/2010/main" val="1444043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1082E3F7-9E75-45E0-8947-2771270B8D4C}" type="datetimeFigureOut">
              <a:rPr lang="ko-KR" altLang="en-US" smtClean="0"/>
              <a:t>2019-01-15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202FF39D-12F6-4ACE-A3F2-5F24EA7BC700}" type="slidenum">
              <a:rPr lang="ko-KR" altLang="en-US" smtClean="0"/>
              <a:t>‹#›</a:t>
            </a:fld>
            <a:endParaRPr lang="ko-KR" altLang="en-US"/>
          </a:p>
        </p:txBody>
      </p:sp>
    </p:spTree>
    <p:extLst>
      <p:ext uri="{BB962C8B-B14F-4D97-AF65-F5344CB8AC3E}">
        <p14:creationId xmlns:p14="http://schemas.microsoft.com/office/powerpoint/2010/main" val="64179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1082E3F7-9E75-45E0-8947-2771270B8D4C}" type="datetimeFigureOut">
              <a:rPr lang="ko-KR" altLang="en-US" smtClean="0"/>
              <a:t>2019-01-15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02FF39D-12F6-4ACE-A3F2-5F24EA7BC700}" type="slidenum">
              <a:rPr lang="ko-KR" altLang="en-US" smtClean="0"/>
              <a:t>‹#›</a:t>
            </a:fld>
            <a:endParaRPr lang="ko-KR" altLang="en-US"/>
          </a:p>
        </p:txBody>
      </p:sp>
    </p:spTree>
    <p:extLst>
      <p:ext uri="{BB962C8B-B14F-4D97-AF65-F5344CB8AC3E}">
        <p14:creationId xmlns:p14="http://schemas.microsoft.com/office/powerpoint/2010/main" val="3840751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1082E3F7-9E75-45E0-8947-2771270B8D4C}" type="datetimeFigureOut">
              <a:rPr lang="ko-KR" altLang="en-US" smtClean="0"/>
              <a:t>2019-01-15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02FF39D-12F6-4ACE-A3F2-5F24EA7BC700}" type="slidenum">
              <a:rPr lang="ko-KR" altLang="en-US" smtClean="0"/>
              <a:t>‹#›</a:t>
            </a:fld>
            <a:endParaRPr lang="ko-KR" altLang="en-US"/>
          </a:p>
        </p:txBody>
      </p:sp>
    </p:spTree>
    <p:extLst>
      <p:ext uri="{BB962C8B-B14F-4D97-AF65-F5344CB8AC3E}">
        <p14:creationId xmlns:p14="http://schemas.microsoft.com/office/powerpoint/2010/main" val="4200112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82E3F7-9E75-45E0-8947-2771270B8D4C}" type="datetimeFigureOut">
              <a:rPr lang="ko-KR" altLang="en-US" smtClean="0"/>
              <a:t>2019-01-15</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2FF39D-12F6-4ACE-A3F2-5F24EA7BC700}" type="slidenum">
              <a:rPr lang="ko-KR" altLang="en-US" smtClean="0"/>
              <a:t>‹#›</a:t>
            </a:fld>
            <a:endParaRPr lang="ko-KR" altLang="en-US"/>
          </a:p>
        </p:txBody>
      </p:sp>
    </p:spTree>
    <p:extLst>
      <p:ext uri="{BB962C8B-B14F-4D97-AF65-F5344CB8AC3E}">
        <p14:creationId xmlns:p14="http://schemas.microsoft.com/office/powerpoint/2010/main" val="4114257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jpeg"/><Relationship Id="rId3" Type="http://schemas.openxmlformats.org/officeDocument/2006/relationships/image" Target="../media/image4.jpeg"/><Relationship Id="rId21" Type="http://schemas.openxmlformats.org/officeDocument/2006/relationships/image" Target="../media/image22.jpeg"/><Relationship Id="rId7" Type="http://schemas.openxmlformats.org/officeDocument/2006/relationships/image" Target="../media/image8.jpeg"/><Relationship Id="rId12" Type="http://schemas.openxmlformats.org/officeDocument/2006/relationships/image" Target="../media/image13.jpeg"/><Relationship Id="rId17" Type="http://schemas.openxmlformats.org/officeDocument/2006/relationships/image" Target="../media/image18.jpeg"/><Relationship Id="rId2" Type="http://schemas.openxmlformats.org/officeDocument/2006/relationships/image" Target="../media/image3.jpeg"/><Relationship Id="rId16" Type="http://schemas.openxmlformats.org/officeDocument/2006/relationships/image" Target="../media/image17.jpeg"/><Relationship Id="rId20" Type="http://schemas.openxmlformats.org/officeDocument/2006/relationships/image" Target="../media/image21.jpeg"/><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5" Type="http://schemas.openxmlformats.org/officeDocument/2006/relationships/image" Target="../media/image16.jpeg"/><Relationship Id="rId10" Type="http://schemas.openxmlformats.org/officeDocument/2006/relationships/image" Target="../media/image11.jpeg"/><Relationship Id="rId19" Type="http://schemas.openxmlformats.org/officeDocument/2006/relationships/image" Target="../media/image20.jpeg"/><Relationship Id="rId4" Type="http://schemas.openxmlformats.org/officeDocument/2006/relationships/image" Target="../media/image5.jpeg"/><Relationship Id="rId9" Type="http://schemas.openxmlformats.org/officeDocument/2006/relationships/image" Target="../media/image10.jpeg"/><Relationship Id="rId14" Type="http://schemas.openxmlformats.org/officeDocument/2006/relationships/image" Target="../media/image15.png"/><Relationship Id="rId22"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1.jpeg"/><Relationship Id="rId1" Type="http://schemas.openxmlformats.org/officeDocument/2006/relationships/slideLayout" Target="../slideLayouts/slideLayout1.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그림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74" y="1400310"/>
            <a:ext cx="1436771" cy="2911072"/>
          </a:xfrm>
          <a:prstGeom prst="rect">
            <a:avLst/>
          </a:prstGeom>
        </p:spPr>
      </p:pic>
      <p:sp>
        <p:nvSpPr>
          <p:cNvPr id="67" name="제목 1"/>
          <p:cNvSpPr txBox="1">
            <a:spLocks/>
          </p:cNvSpPr>
          <p:nvPr/>
        </p:nvSpPr>
        <p:spPr>
          <a:xfrm>
            <a:off x="0" y="1"/>
            <a:ext cx="12192000" cy="733168"/>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ko-KR" altLang="en-US" sz="2000" dirty="0" smtClean="0"/>
              <a:t>우비 입은 곰 인형 </a:t>
            </a:r>
            <a:r>
              <a:rPr lang="en-US" altLang="ko-KR" sz="2000" dirty="0" smtClean="0"/>
              <a:t>- </a:t>
            </a:r>
            <a:r>
              <a:rPr lang="ko-KR" altLang="en-US" sz="2000" smtClean="0"/>
              <a:t>사이즈</a:t>
            </a:r>
            <a:endParaRPr lang="ko-KR" altLang="en-US" sz="2000" dirty="0"/>
          </a:p>
        </p:txBody>
      </p:sp>
      <p:sp>
        <p:nvSpPr>
          <p:cNvPr id="68" name="내용 개체 틀 2"/>
          <p:cNvSpPr txBox="1">
            <a:spLocks/>
          </p:cNvSpPr>
          <p:nvPr/>
        </p:nvSpPr>
        <p:spPr>
          <a:xfrm>
            <a:off x="0" y="733168"/>
            <a:ext cx="12192000" cy="667264"/>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800" dirty="0" smtClean="0"/>
              <a:t>2</a:t>
            </a:r>
            <a:r>
              <a:rPr lang="ko-KR" altLang="en-US" sz="800" smtClean="0"/>
              <a:t>족 보행을 하는 곰 인형</a:t>
            </a:r>
            <a:endParaRPr lang="en-US" altLang="ko-KR" sz="800" dirty="0" smtClean="0"/>
          </a:p>
          <a:p>
            <a:r>
              <a:rPr lang="ko-KR" altLang="en-US" sz="800" dirty="0" smtClean="0"/>
              <a:t>펑퍼짐한 우비를 입고 있다</a:t>
            </a:r>
            <a:r>
              <a:rPr lang="en-US" altLang="ko-KR" sz="800" dirty="0" smtClean="0"/>
              <a:t>.</a:t>
            </a:r>
          </a:p>
          <a:p>
            <a:r>
              <a:rPr lang="ko-KR" altLang="en-US" sz="800" dirty="0" smtClean="0"/>
              <a:t>머리에 개구리 모양 우비를 쓰고 있다</a:t>
            </a:r>
            <a:r>
              <a:rPr lang="en-US" altLang="ko-KR" sz="800" dirty="0" smtClean="0"/>
              <a:t>.</a:t>
            </a:r>
          </a:p>
        </p:txBody>
      </p:sp>
      <p:cxnSp>
        <p:nvCxnSpPr>
          <p:cNvPr id="70" name="직선 연결선 69"/>
          <p:cNvCxnSpPr/>
          <p:nvPr/>
        </p:nvCxnSpPr>
        <p:spPr>
          <a:xfrm>
            <a:off x="0" y="4224296"/>
            <a:ext cx="4333875" cy="0"/>
          </a:xfrm>
          <a:prstGeom prst="line">
            <a:avLst/>
          </a:prstGeom>
          <a:ln>
            <a:solidFill>
              <a:srgbClr val="FF0000"/>
            </a:solidFill>
            <a:prstDash val="dash"/>
          </a:ln>
        </p:spPr>
        <p:style>
          <a:lnRef idx="3">
            <a:schemeClr val="dk1"/>
          </a:lnRef>
          <a:fillRef idx="0">
            <a:schemeClr val="dk1"/>
          </a:fillRef>
          <a:effectRef idx="2">
            <a:schemeClr val="dk1"/>
          </a:effectRef>
          <a:fontRef idx="minor">
            <a:schemeClr val="tx1"/>
          </a:fontRef>
        </p:style>
      </p:cxnSp>
      <p:cxnSp>
        <p:nvCxnSpPr>
          <p:cNvPr id="71" name="직선 연결선 70"/>
          <p:cNvCxnSpPr/>
          <p:nvPr/>
        </p:nvCxnSpPr>
        <p:spPr>
          <a:xfrm>
            <a:off x="0" y="3082786"/>
            <a:ext cx="4352925" cy="0"/>
          </a:xfrm>
          <a:prstGeom prst="line">
            <a:avLst/>
          </a:prstGeom>
          <a:ln>
            <a:solidFill>
              <a:srgbClr val="FF0000"/>
            </a:solidFill>
            <a:prstDash val="dash"/>
          </a:ln>
        </p:spPr>
        <p:style>
          <a:lnRef idx="3">
            <a:schemeClr val="dk1"/>
          </a:lnRef>
          <a:fillRef idx="0">
            <a:schemeClr val="dk1"/>
          </a:fillRef>
          <a:effectRef idx="2">
            <a:schemeClr val="dk1"/>
          </a:effectRef>
          <a:fontRef idx="minor">
            <a:schemeClr val="tx1"/>
          </a:fontRef>
        </p:style>
      </p:cxnSp>
      <p:cxnSp>
        <p:nvCxnSpPr>
          <p:cNvPr id="73" name="직선 연결선 72"/>
          <p:cNvCxnSpPr/>
          <p:nvPr/>
        </p:nvCxnSpPr>
        <p:spPr>
          <a:xfrm>
            <a:off x="579264" y="1943100"/>
            <a:ext cx="0" cy="4703090"/>
          </a:xfrm>
          <a:prstGeom prst="line">
            <a:avLst/>
          </a:prstGeom>
          <a:ln>
            <a:solidFill>
              <a:srgbClr val="FF0000"/>
            </a:solidFill>
            <a:prstDash val="dash"/>
          </a:ln>
        </p:spPr>
        <p:style>
          <a:lnRef idx="3">
            <a:schemeClr val="dk1"/>
          </a:lnRef>
          <a:fillRef idx="0">
            <a:schemeClr val="dk1"/>
          </a:fillRef>
          <a:effectRef idx="2">
            <a:schemeClr val="dk1"/>
          </a:effectRef>
          <a:fontRef idx="minor">
            <a:schemeClr val="tx1"/>
          </a:fontRef>
        </p:style>
      </p:cxnSp>
      <p:cxnSp>
        <p:nvCxnSpPr>
          <p:cNvPr id="74" name="직선 연결선 73"/>
          <p:cNvCxnSpPr/>
          <p:nvPr/>
        </p:nvCxnSpPr>
        <p:spPr>
          <a:xfrm>
            <a:off x="1427300" y="1828800"/>
            <a:ext cx="0" cy="4817390"/>
          </a:xfrm>
          <a:prstGeom prst="line">
            <a:avLst/>
          </a:prstGeom>
          <a:ln>
            <a:solidFill>
              <a:srgbClr val="FF0000"/>
            </a:solidFill>
            <a:prstDash val="dash"/>
          </a:ln>
        </p:spPr>
        <p:style>
          <a:lnRef idx="3">
            <a:schemeClr val="dk1"/>
          </a:lnRef>
          <a:fillRef idx="0">
            <a:schemeClr val="dk1"/>
          </a:fillRef>
          <a:effectRef idx="2">
            <a:schemeClr val="dk1"/>
          </a:effectRef>
          <a:fontRef idx="minor">
            <a:schemeClr val="tx1"/>
          </a:fontRef>
        </p:style>
      </p:cxnSp>
      <p:pic>
        <p:nvPicPr>
          <p:cNvPr id="75" name="Picture 2" descr=" "/>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23106" b="96970" l="23050" r="73050"/>
                    </a14:imgEffect>
                  </a14:imgLayer>
                </a14:imgProps>
              </a:ext>
              <a:ext uri="{28A0092B-C50C-407E-A947-70E740481C1C}">
                <a14:useLocalDpi xmlns:a14="http://schemas.microsoft.com/office/drawing/2010/main" val="0"/>
              </a:ext>
            </a:extLst>
          </a:blip>
          <a:srcRect l="23523" t="22861" r="26195" b="3312"/>
          <a:stretch/>
        </p:blipFill>
        <p:spPr bwMode="auto">
          <a:xfrm>
            <a:off x="2932413" y="3074965"/>
            <a:ext cx="844250" cy="1160433"/>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 "/>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23106" b="96970" l="23050" r="73050"/>
                    </a14:imgEffect>
                  </a14:imgLayer>
                </a14:imgProps>
              </a:ext>
              <a:ext uri="{28A0092B-C50C-407E-A947-70E740481C1C}">
                <a14:useLocalDpi xmlns:a14="http://schemas.microsoft.com/office/drawing/2010/main" val="0"/>
              </a:ext>
            </a:extLst>
          </a:blip>
          <a:srcRect l="23523" t="22861" r="26195" b="3312"/>
          <a:stretch/>
        </p:blipFill>
        <p:spPr bwMode="auto">
          <a:xfrm>
            <a:off x="583050" y="5132365"/>
            <a:ext cx="844250" cy="1160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092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p:cNvSpPr txBox="1">
            <a:spLocks/>
          </p:cNvSpPr>
          <p:nvPr/>
        </p:nvSpPr>
        <p:spPr>
          <a:xfrm>
            <a:off x="0" y="1330"/>
            <a:ext cx="12192000" cy="733168"/>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ko-KR" altLang="en-US" sz="2000" dirty="0" smtClean="0"/>
              <a:t>우비 입은 곰 인형 </a:t>
            </a:r>
            <a:r>
              <a:rPr lang="en-US" altLang="ko-KR" sz="2000" dirty="0" smtClean="0"/>
              <a:t>– </a:t>
            </a:r>
            <a:r>
              <a:rPr lang="ko-KR" altLang="en-US" sz="2000" smtClean="0"/>
              <a:t>기본 형태</a:t>
            </a:r>
            <a:endParaRPr lang="ko-KR" altLang="en-US" sz="2000" dirty="0"/>
          </a:p>
        </p:txBody>
      </p:sp>
      <p:sp>
        <p:nvSpPr>
          <p:cNvPr id="14" name="내용 개체 틀 2"/>
          <p:cNvSpPr txBox="1">
            <a:spLocks/>
          </p:cNvSpPr>
          <p:nvPr/>
        </p:nvSpPr>
        <p:spPr>
          <a:xfrm>
            <a:off x="0" y="733884"/>
            <a:ext cx="12192000" cy="1705632"/>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z="1000" dirty="0" smtClean="0"/>
              <a:t>봄비 </a:t>
            </a:r>
            <a:r>
              <a:rPr lang="ko-KR" altLang="en-US" sz="1000" dirty="0" err="1" smtClean="0"/>
              <a:t>컨셉의</a:t>
            </a:r>
            <a:r>
              <a:rPr lang="ko-KR" altLang="en-US" sz="1000" dirty="0" smtClean="0"/>
              <a:t> </a:t>
            </a:r>
            <a:r>
              <a:rPr lang="en-US" altLang="ko-KR" sz="1000" dirty="0" smtClean="0"/>
              <a:t>2</a:t>
            </a:r>
            <a:r>
              <a:rPr lang="ko-KR" altLang="en-US" sz="1000" smtClean="0"/>
              <a:t>족 보행 곰 인형으로 몸 전체를 뒤덮는 펑퍼짐한 개구리 모양 우비를 뒤집어 쓰고 있다</a:t>
            </a:r>
            <a:r>
              <a:rPr lang="en-US" altLang="ko-KR" sz="1000" dirty="0" smtClean="0"/>
              <a:t>.</a:t>
            </a:r>
          </a:p>
          <a:p>
            <a:r>
              <a:rPr lang="ko-KR" altLang="en-US" sz="1000" dirty="0" smtClean="0"/>
              <a:t>우비 아래쪽에 다리가 살짝 나와 있고 발에는 장화를 쓰고 있다</a:t>
            </a:r>
            <a:r>
              <a:rPr lang="en-US" altLang="ko-KR" sz="1000" dirty="0" smtClean="0"/>
              <a:t>.</a:t>
            </a:r>
          </a:p>
          <a:p>
            <a:r>
              <a:rPr lang="ko-KR" altLang="en-US" sz="1000" dirty="0" smtClean="0"/>
              <a:t>우비 끄트머리에 작은 손이 나와 있고</a:t>
            </a:r>
            <a:r>
              <a:rPr lang="en-US" altLang="ko-KR" sz="1000" dirty="0" smtClean="0"/>
              <a:t>, </a:t>
            </a:r>
            <a:r>
              <a:rPr lang="ko-KR" altLang="en-US" sz="1000" smtClean="0"/>
              <a:t>우비 뒤쪽에 곰 꼬리가 튀어 나와 있다</a:t>
            </a:r>
            <a:r>
              <a:rPr lang="en-US" altLang="ko-KR" sz="1000" dirty="0" smtClean="0"/>
              <a:t>.</a:t>
            </a:r>
          </a:p>
          <a:p>
            <a:r>
              <a:rPr lang="ko-KR" altLang="en-US" sz="1000" dirty="0" smtClean="0"/>
              <a:t>한쪽 가슴에는 개구리 모양 이름표가 달려 있다</a:t>
            </a:r>
            <a:r>
              <a:rPr lang="en-US" altLang="ko-KR" sz="1000" dirty="0" smtClean="0"/>
              <a:t>.</a:t>
            </a:r>
          </a:p>
          <a:p>
            <a:r>
              <a:rPr lang="ko-KR" altLang="en-US" sz="1000" dirty="0" smtClean="0"/>
              <a:t>곰 인형의 눈은 점 눈 형태이며</a:t>
            </a:r>
            <a:r>
              <a:rPr lang="en-US" altLang="ko-KR" sz="1000" dirty="0" smtClean="0"/>
              <a:t>, </a:t>
            </a:r>
            <a:r>
              <a:rPr lang="ko-KR" altLang="en-US" sz="1000" smtClean="0"/>
              <a:t>얼굴</a:t>
            </a:r>
            <a:r>
              <a:rPr lang="en-US" altLang="ko-KR" sz="1000" dirty="0" smtClean="0"/>
              <a:t>, </a:t>
            </a:r>
            <a:r>
              <a:rPr lang="ko-KR" altLang="en-US" sz="1000" smtClean="0"/>
              <a:t>꼬리</a:t>
            </a:r>
            <a:r>
              <a:rPr lang="en-US" altLang="ko-KR" sz="1000" dirty="0" smtClean="0"/>
              <a:t>, </a:t>
            </a:r>
            <a:r>
              <a:rPr lang="ko-KR" altLang="en-US" sz="1000" smtClean="0"/>
              <a:t>다리</a:t>
            </a:r>
            <a:r>
              <a:rPr lang="en-US" altLang="ko-KR" sz="1000" dirty="0" smtClean="0"/>
              <a:t>, </a:t>
            </a:r>
            <a:r>
              <a:rPr lang="ko-KR" altLang="en-US" sz="1000" smtClean="0"/>
              <a:t>손에 털이 보송보송하게 나있다</a:t>
            </a:r>
            <a:r>
              <a:rPr lang="en-US" altLang="ko-KR" sz="1000" dirty="0" smtClean="0"/>
              <a:t>.</a:t>
            </a:r>
          </a:p>
          <a:p>
            <a:r>
              <a:rPr lang="ko-KR" altLang="en-US" sz="1000" dirty="0" smtClean="0"/>
              <a:t>모든 등급의 </a:t>
            </a:r>
            <a:r>
              <a:rPr lang="ko-KR" altLang="en-US" sz="1000" dirty="0" err="1" smtClean="0"/>
              <a:t>펫의</a:t>
            </a:r>
            <a:r>
              <a:rPr lang="ko-KR" altLang="en-US" sz="1000" dirty="0" smtClean="0"/>
              <a:t> 우비 색상은 초록색으로 동일하게 들어간다</a:t>
            </a:r>
            <a:r>
              <a:rPr lang="en-US" altLang="ko-KR" sz="1000" dirty="0" smtClean="0"/>
              <a:t>.</a:t>
            </a:r>
          </a:p>
        </p:txBody>
      </p:sp>
      <p:grpSp>
        <p:nvGrpSpPr>
          <p:cNvPr id="20" name="그룹 19"/>
          <p:cNvGrpSpPr/>
          <p:nvPr/>
        </p:nvGrpSpPr>
        <p:grpSpPr>
          <a:xfrm>
            <a:off x="7196662" y="2574131"/>
            <a:ext cx="1933575" cy="2978957"/>
            <a:chOff x="7196662" y="2574131"/>
            <a:chExt cx="1933575" cy="2978957"/>
          </a:xfrm>
        </p:grpSpPr>
        <p:sp>
          <p:nvSpPr>
            <p:cNvPr id="128" name="L 도형 127"/>
            <p:cNvSpPr/>
            <p:nvPr/>
          </p:nvSpPr>
          <p:spPr>
            <a:xfrm>
              <a:off x="8280197" y="5116712"/>
              <a:ext cx="525185" cy="436376"/>
            </a:xfrm>
            <a:prstGeom prst="corner">
              <a:avLst>
                <a:gd name="adj1" fmla="val 50000"/>
                <a:gd name="adj2" fmla="val 88320"/>
              </a:avLst>
            </a:prstGeom>
            <a:solidFill>
              <a:schemeClr val="accent6">
                <a:lumMod val="75000"/>
              </a:schemeClr>
            </a:solidFill>
            <a:ln>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
          <p:nvSpPr>
            <p:cNvPr id="129" name="L 도형 128"/>
            <p:cNvSpPr/>
            <p:nvPr/>
          </p:nvSpPr>
          <p:spPr>
            <a:xfrm flipH="1">
              <a:off x="7512650" y="5116712"/>
              <a:ext cx="525185" cy="436376"/>
            </a:xfrm>
            <a:prstGeom prst="corner">
              <a:avLst>
                <a:gd name="adj1" fmla="val 50000"/>
                <a:gd name="adj2" fmla="val 88320"/>
              </a:avLst>
            </a:prstGeom>
            <a:solidFill>
              <a:schemeClr val="accent6">
                <a:lumMod val="75000"/>
              </a:schemeClr>
            </a:solidFill>
            <a:ln>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grpSp>
          <p:nvGrpSpPr>
            <p:cNvPr id="48" name="그룹 47"/>
            <p:cNvGrpSpPr/>
            <p:nvPr/>
          </p:nvGrpSpPr>
          <p:grpSpPr>
            <a:xfrm>
              <a:off x="7196662" y="2574131"/>
              <a:ext cx="1933575" cy="2769395"/>
              <a:chOff x="6736080" y="2694780"/>
              <a:chExt cx="1933575" cy="2769395"/>
            </a:xfrm>
          </p:grpSpPr>
          <p:sp>
            <p:nvSpPr>
              <p:cNvPr id="134" name="타원 133"/>
              <p:cNvSpPr/>
              <p:nvPr/>
            </p:nvSpPr>
            <p:spPr>
              <a:xfrm>
                <a:off x="7046253" y="2694780"/>
                <a:ext cx="417636" cy="4176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35" name="타원 134"/>
              <p:cNvSpPr/>
              <p:nvPr/>
            </p:nvSpPr>
            <p:spPr>
              <a:xfrm>
                <a:off x="7894228" y="2694780"/>
                <a:ext cx="417636" cy="4176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nvGrpSpPr>
              <p:cNvPr id="98" name="그룹 97"/>
              <p:cNvGrpSpPr/>
              <p:nvPr/>
            </p:nvGrpSpPr>
            <p:grpSpPr>
              <a:xfrm>
                <a:off x="6736080" y="2815429"/>
                <a:ext cx="1933575" cy="2648746"/>
                <a:chOff x="3704994" y="2680667"/>
                <a:chExt cx="2384219" cy="3224833"/>
              </a:xfrm>
            </p:grpSpPr>
            <p:sp>
              <p:nvSpPr>
                <p:cNvPr id="143" name="이등변 삼각형 142"/>
                <p:cNvSpPr/>
                <p:nvPr/>
              </p:nvSpPr>
              <p:spPr>
                <a:xfrm>
                  <a:off x="3704994" y="2680667"/>
                  <a:ext cx="2384219" cy="2653333"/>
                </a:xfrm>
                <a:prstGeom prst="triangle">
                  <a:avLst/>
                </a:prstGeom>
                <a:ln>
                  <a:solidFill>
                    <a:srgbClr val="70AD47"/>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44" name="이등변 삼각형 143"/>
                <p:cNvSpPr/>
                <p:nvPr/>
              </p:nvSpPr>
              <p:spPr>
                <a:xfrm rot="10800000">
                  <a:off x="3704994" y="5334000"/>
                  <a:ext cx="1164790" cy="571500"/>
                </a:xfrm>
                <a:prstGeom prst="triangle">
                  <a:avLst>
                    <a:gd name="adj" fmla="val 0"/>
                  </a:avLst>
                </a:prstGeom>
                <a:ln>
                  <a:solidFill>
                    <a:srgbClr val="70AD47"/>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45" name="이등변 삼각형 144"/>
                <p:cNvSpPr/>
                <p:nvPr/>
              </p:nvSpPr>
              <p:spPr>
                <a:xfrm rot="10800000" flipH="1">
                  <a:off x="4869783" y="5334000"/>
                  <a:ext cx="1219430" cy="571500"/>
                </a:xfrm>
                <a:prstGeom prst="triangle">
                  <a:avLst>
                    <a:gd name="adj" fmla="val 0"/>
                  </a:avLst>
                </a:prstGeom>
                <a:ln>
                  <a:solidFill>
                    <a:srgbClr val="70AD47"/>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sp>
            <p:nvSpPr>
              <p:cNvPr id="133" name="타원 132"/>
              <p:cNvSpPr/>
              <p:nvPr/>
            </p:nvSpPr>
            <p:spPr>
              <a:xfrm>
                <a:off x="7009672" y="2801316"/>
                <a:ext cx="1338773" cy="1338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46" name="타원 145"/>
              <p:cNvSpPr/>
              <p:nvPr/>
            </p:nvSpPr>
            <p:spPr>
              <a:xfrm>
                <a:off x="7583757" y="4902942"/>
                <a:ext cx="274505" cy="274505"/>
              </a:xfrm>
              <a:prstGeom prst="ellipse">
                <a:avLst/>
              </a:prstGeom>
              <a:solidFill>
                <a:schemeClr val="accent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sp>
        <p:nvSpPr>
          <p:cNvPr id="163" name="TextBox 162"/>
          <p:cNvSpPr txBox="1"/>
          <p:nvPr/>
        </p:nvSpPr>
        <p:spPr>
          <a:xfrm>
            <a:off x="9102314" y="4216254"/>
            <a:ext cx="492443"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ko-KR" altLang="en-US" sz="1200" dirty="0" smtClean="0"/>
              <a:t>꼬리</a:t>
            </a:r>
            <a:endParaRPr lang="ko-KR" altLang="en-US" sz="1200" dirty="0"/>
          </a:p>
        </p:txBody>
      </p:sp>
      <p:cxnSp>
        <p:nvCxnSpPr>
          <p:cNvPr id="170" name="직선 화살표 연결선 169"/>
          <p:cNvCxnSpPr>
            <a:stCxn id="163" idx="1"/>
            <a:endCxn id="146" idx="7"/>
          </p:cNvCxnSpPr>
          <p:nvPr/>
        </p:nvCxnSpPr>
        <p:spPr>
          <a:xfrm flipH="1">
            <a:off x="8278644" y="4354754"/>
            <a:ext cx="823670" cy="467739"/>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nvGrpSpPr>
          <p:cNvPr id="76" name="그룹 75"/>
          <p:cNvGrpSpPr/>
          <p:nvPr/>
        </p:nvGrpSpPr>
        <p:grpSpPr>
          <a:xfrm>
            <a:off x="2836617" y="2557494"/>
            <a:ext cx="2057313" cy="3131519"/>
            <a:chOff x="8829524" y="689896"/>
            <a:chExt cx="4144787" cy="6308948"/>
          </a:xfrm>
        </p:grpSpPr>
        <p:grpSp>
          <p:nvGrpSpPr>
            <p:cNvPr id="77" name="그룹 76"/>
            <p:cNvGrpSpPr/>
            <p:nvPr/>
          </p:nvGrpSpPr>
          <p:grpSpPr>
            <a:xfrm>
              <a:off x="8829524" y="689896"/>
              <a:ext cx="4144787" cy="6308948"/>
              <a:chOff x="8891678" y="689896"/>
              <a:chExt cx="4144787" cy="6308948"/>
            </a:xfrm>
          </p:grpSpPr>
          <p:grpSp>
            <p:nvGrpSpPr>
              <p:cNvPr id="97" name="그룹 96"/>
              <p:cNvGrpSpPr/>
              <p:nvPr/>
            </p:nvGrpSpPr>
            <p:grpSpPr>
              <a:xfrm>
                <a:off x="8891678" y="689896"/>
                <a:ext cx="4144787" cy="6308948"/>
                <a:chOff x="9538446" y="633141"/>
                <a:chExt cx="4144787" cy="6308948"/>
              </a:xfrm>
            </p:grpSpPr>
            <p:sp>
              <p:nvSpPr>
                <p:cNvPr id="101" name="L 도형 100"/>
                <p:cNvSpPr/>
                <p:nvPr/>
              </p:nvSpPr>
              <p:spPr>
                <a:xfrm>
                  <a:off x="11817172" y="6062939"/>
                  <a:ext cx="1058070" cy="879150"/>
                </a:xfrm>
                <a:prstGeom prst="corner">
                  <a:avLst>
                    <a:gd name="adj1" fmla="val 50000"/>
                    <a:gd name="adj2" fmla="val 88320"/>
                  </a:avLst>
                </a:prstGeom>
                <a:solidFill>
                  <a:schemeClr val="accent6">
                    <a:lumMod val="75000"/>
                  </a:schemeClr>
                </a:solidFill>
                <a:ln>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
              <p:nvSpPr>
                <p:cNvPr id="102" name="L 도형 101"/>
                <p:cNvSpPr/>
                <p:nvPr/>
              </p:nvSpPr>
              <p:spPr>
                <a:xfrm flipH="1">
                  <a:off x="10270826" y="6062939"/>
                  <a:ext cx="1058070" cy="879150"/>
                </a:xfrm>
                <a:prstGeom prst="corner">
                  <a:avLst>
                    <a:gd name="adj1" fmla="val 50000"/>
                    <a:gd name="adj2" fmla="val 88320"/>
                  </a:avLst>
                </a:prstGeom>
                <a:solidFill>
                  <a:schemeClr val="accent6">
                    <a:lumMod val="75000"/>
                  </a:schemeClr>
                </a:solidFill>
                <a:ln>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grpSp>
              <p:nvGrpSpPr>
                <p:cNvPr id="103" name="그룹 102"/>
                <p:cNvGrpSpPr/>
                <p:nvPr/>
              </p:nvGrpSpPr>
              <p:grpSpPr>
                <a:xfrm>
                  <a:off x="9538446" y="891763"/>
                  <a:ext cx="4144787" cy="5677824"/>
                  <a:chOff x="3704994" y="2680667"/>
                  <a:chExt cx="2384219" cy="3224833"/>
                </a:xfrm>
              </p:grpSpPr>
              <p:sp>
                <p:nvSpPr>
                  <p:cNvPr id="121" name="이등변 삼각형 120"/>
                  <p:cNvSpPr/>
                  <p:nvPr/>
                </p:nvSpPr>
                <p:spPr>
                  <a:xfrm>
                    <a:off x="3704994" y="2680667"/>
                    <a:ext cx="2384219" cy="2653333"/>
                  </a:xfrm>
                  <a:prstGeom prst="triangle">
                    <a:avLst/>
                  </a:prstGeom>
                  <a:ln>
                    <a:solidFill>
                      <a:srgbClr val="70AD47"/>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22" name="이등변 삼각형 121"/>
                  <p:cNvSpPr/>
                  <p:nvPr/>
                </p:nvSpPr>
                <p:spPr>
                  <a:xfrm rot="10800000">
                    <a:off x="3704994" y="5334000"/>
                    <a:ext cx="1164790" cy="571500"/>
                  </a:xfrm>
                  <a:prstGeom prst="triangle">
                    <a:avLst>
                      <a:gd name="adj" fmla="val 0"/>
                    </a:avLst>
                  </a:prstGeom>
                  <a:ln>
                    <a:solidFill>
                      <a:srgbClr val="70AD47"/>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23" name="이등변 삼각형 122"/>
                  <p:cNvSpPr/>
                  <p:nvPr/>
                </p:nvSpPr>
                <p:spPr>
                  <a:xfrm rot="10800000" flipH="1">
                    <a:off x="4869783" y="5334000"/>
                    <a:ext cx="1219430" cy="571500"/>
                  </a:xfrm>
                  <a:prstGeom prst="triangle">
                    <a:avLst>
                      <a:gd name="adj" fmla="val 0"/>
                    </a:avLst>
                  </a:prstGeom>
                  <a:ln>
                    <a:solidFill>
                      <a:srgbClr val="70AD47"/>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104" name="그룹 103"/>
                <p:cNvGrpSpPr/>
                <p:nvPr/>
              </p:nvGrpSpPr>
              <p:grpSpPr>
                <a:xfrm>
                  <a:off x="10124914" y="633141"/>
                  <a:ext cx="2869777" cy="3098153"/>
                  <a:chOff x="4523774" y="2861635"/>
                  <a:chExt cx="687002" cy="741673"/>
                </a:xfrm>
              </p:grpSpPr>
              <p:sp>
                <p:nvSpPr>
                  <p:cNvPr id="111" name="타원 110"/>
                  <p:cNvSpPr/>
                  <p:nvPr/>
                </p:nvSpPr>
                <p:spPr>
                  <a:xfrm>
                    <a:off x="4523774" y="2916305"/>
                    <a:ext cx="687002" cy="6870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12" name="타원 111"/>
                  <p:cNvSpPr/>
                  <p:nvPr/>
                </p:nvSpPr>
                <p:spPr>
                  <a:xfrm>
                    <a:off x="4542546" y="2861635"/>
                    <a:ext cx="214313" cy="21431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13" name="타원 112"/>
                  <p:cNvSpPr/>
                  <p:nvPr/>
                </p:nvSpPr>
                <p:spPr>
                  <a:xfrm>
                    <a:off x="4977691" y="2861635"/>
                    <a:ext cx="214313" cy="21431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14" name="타원 113"/>
                  <p:cNvSpPr/>
                  <p:nvPr/>
                </p:nvSpPr>
                <p:spPr>
                  <a:xfrm>
                    <a:off x="4599696" y="2925930"/>
                    <a:ext cx="100012" cy="1000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16" name="타원 115"/>
                  <p:cNvSpPr/>
                  <p:nvPr/>
                </p:nvSpPr>
                <p:spPr>
                  <a:xfrm>
                    <a:off x="5039603" y="2923547"/>
                    <a:ext cx="100012" cy="1000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17" name="타원 116"/>
                  <p:cNvSpPr/>
                  <p:nvPr/>
                </p:nvSpPr>
                <p:spPr>
                  <a:xfrm>
                    <a:off x="4599809" y="3050805"/>
                    <a:ext cx="534931" cy="534931"/>
                  </a:xfrm>
                  <a:prstGeom prst="ellipse">
                    <a:avLst/>
                  </a:prstGeom>
                  <a:solidFill>
                    <a:schemeClr val="accent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18" name="타원 117"/>
                  <p:cNvSpPr/>
                  <p:nvPr/>
                </p:nvSpPr>
                <p:spPr>
                  <a:xfrm>
                    <a:off x="4762405" y="3305082"/>
                    <a:ext cx="62100" cy="6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19" name="타원 118"/>
                  <p:cNvSpPr/>
                  <p:nvPr/>
                </p:nvSpPr>
                <p:spPr>
                  <a:xfrm>
                    <a:off x="4907661" y="3302701"/>
                    <a:ext cx="62100" cy="6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20" name="타원 119"/>
                  <p:cNvSpPr/>
                  <p:nvPr/>
                </p:nvSpPr>
                <p:spPr>
                  <a:xfrm>
                    <a:off x="4804226" y="3362192"/>
                    <a:ext cx="133117" cy="146429"/>
                  </a:xfrm>
                  <a:prstGeom prst="ellipse">
                    <a:avLst/>
                  </a:prstGeom>
                  <a:solidFill>
                    <a:schemeClr val="accent2">
                      <a:lumMod val="60000"/>
                      <a:lumOff val="40000"/>
                    </a:schemeClr>
                  </a:solidFill>
                  <a:ln>
                    <a:solidFill>
                      <a:schemeClr val="accent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grpSp>
            <p:sp>
              <p:nvSpPr>
                <p:cNvPr id="105" name="현 104"/>
                <p:cNvSpPr/>
                <p:nvPr/>
              </p:nvSpPr>
              <p:spPr>
                <a:xfrm rot="19219183">
                  <a:off x="9857290" y="4559877"/>
                  <a:ext cx="635707" cy="635707"/>
                </a:xfrm>
                <a:prstGeom prst="chord">
                  <a:avLst/>
                </a:prstGeom>
                <a:solidFill>
                  <a:srgbClr val="C55A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06" name="현 105"/>
                <p:cNvSpPr/>
                <p:nvPr/>
              </p:nvSpPr>
              <p:spPr>
                <a:xfrm rot="2269521" flipH="1">
                  <a:off x="12713815" y="4462337"/>
                  <a:ext cx="594181" cy="635707"/>
                </a:xfrm>
                <a:prstGeom prst="chord">
                  <a:avLst/>
                </a:prstGeom>
                <a:solidFill>
                  <a:srgbClr val="C55A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cxnSp>
              <p:nvCxnSpPr>
                <p:cNvPr id="107" name="직선 연결선 106"/>
                <p:cNvCxnSpPr>
                  <a:stCxn id="111" idx="4"/>
                  <a:endCxn id="123" idx="0"/>
                </p:cNvCxnSpPr>
                <p:nvPr/>
              </p:nvCxnSpPr>
              <p:spPr>
                <a:xfrm flipH="1">
                  <a:off x="11559795" y="3731294"/>
                  <a:ext cx="9" cy="2787247"/>
                </a:xfrm>
                <a:prstGeom prst="line">
                  <a:avLst/>
                </a:prstGeom>
              </p:spPr>
              <p:style>
                <a:lnRef idx="3">
                  <a:schemeClr val="dk1"/>
                </a:lnRef>
                <a:fillRef idx="0">
                  <a:schemeClr val="dk1"/>
                </a:fillRef>
                <a:effectRef idx="2">
                  <a:schemeClr val="dk1"/>
                </a:effectRef>
                <a:fontRef idx="minor">
                  <a:schemeClr val="tx1"/>
                </a:fontRef>
              </p:style>
            </p:cxnSp>
            <p:sp>
              <p:nvSpPr>
                <p:cNvPr id="108" name="타원 107"/>
                <p:cNvSpPr/>
                <p:nvPr/>
              </p:nvSpPr>
              <p:spPr>
                <a:xfrm>
                  <a:off x="11254726" y="4129434"/>
                  <a:ext cx="177178" cy="1771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09" name="타원 108"/>
                <p:cNvSpPr/>
                <p:nvPr/>
              </p:nvSpPr>
              <p:spPr>
                <a:xfrm>
                  <a:off x="11245078" y="4853793"/>
                  <a:ext cx="177178" cy="1771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10" name="타원 109"/>
                <p:cNvSpPr/>
                <p:nvPr/>
              </p:nvSpPr>
              <p:spPr>
                <a:xfrm>
                  <a:off x="11245076" y="5578153"/>
                  <a:ext cx="177178" cy="1771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grpSp>
          <p:cxnSp>
            <p:nvCxnSpPr>
              <p:cNvPr id="99" name="직선 연결선 98"/>
              <p:cNvCxnSpPr>
                <a:stCxn id="105" idx="0"/>
              </p:cNvCxnSpPr>
              <p:nvPr/>
            </p:nvCxnSpPr>
            <p:spPr>
              <a:xfrm flipV="1">
                <a:off x="9844860" y="4105275"/>
                <a:ext cx="404040" cy="85868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직선 연결선 99"/>
              <p:cNvCxnSpPr>
                <a:endCxn id="106" idx="0"/>
              </p:cNvCxnSpPr>
              <p:nvPr/>
            </p:nvCxnSpPr>
            <p:spPr>
              <a:xfrm>
                <a:off x="11526299" y="4016419"/>
                <a:ext cx="533296" cy="858862"/>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8" name="타원 77"/>
            <p:cNvSpPr/>
            <p:nvPr/>
          </p:nvSpPr>
          <p:spPr>
            <a:xfrm>
              <a:off x="10033234" y="2994870"/>
              <a:ext cx="471346" cy="267657"/>
            </a:xfrm>
            <a:prstGeom prst="ellipse">
              <a:avLst/>
            </a:prstGeom>
            <a:solidFill>
              <a:schemeClr val="accent2">
                <a:lumMod val="40000"/>
                <a:lumOff val="60000"/>
              </a:schemeClr>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79" name="타원 78"/>
            <p:cNvSpPr/>
            <p:nvPr/>
          </p:nvSpPr>
          <p:spPr>
            <a:xfrm>
              <a:off x="11335492" y="2994869"/>
              <a:ext cx="471346" cy="267657"/>
            </a:xfrm>
            <a:prstGeom prst="ellipse">
              <a:avLst/>
            </a:prstGeom>
            <a:solidFill>
              <a:schemeClr val="accent2">
                <a:lumMod val="40000"/>
                <a:lumOff val="60000"/>
              </a:schemeClr>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82" name="현 81"/>
            <p:cNvSpPr/>
            <p:nvPr/>
          </p:nvSpPr>
          <p:spPr>
            <a:xfrm rot="18000000">
              <a:off x="9587900" y="5133832"/>
              <a:ext cx="729338" cy="729338"/>
            </a:xfrm>
            <a:prstGeom prst="chord">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83" name="현 82"/>
            <p:cNvSpPr/>
            <p:nvPr/>
          </p:nvSpPr>
          <p:spPr>
            <a:xfrm rot="16200000">
              <a:off x="11176949" y="5184687"/>
              <a:ext cx="729338" cy="729338"/>
            </a:xfrm>
            <a:prstGeom prst="chord">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nvGrpSpPr>
            <p:cNvPr id="85" name="그룹 84"/>
            <p:cNvGrpSpPr/>
            <p:nvPr/>
          </p:nvGrpSpPr>
          <p:grpSpPr>
            <a:xfrm>
              <a:off x="10714064" y="2903783"/>
              <a:ext cx="302966" cy="349158"/>
              <a:chOff x="3869659" y="3786082"/>
              <a:chExt cx="188118" cy="216799"/>
            </a:xfrm>
          </p:grpSpPr>
          <p:grpSp>
            <p:nvGrpSpPr>
              <p:cNvPr id="87" name="그룹 86"/>
              <p:cNvGrpSpPr/>
              <p:nvPr/>
            </p:nvGrpSpPr>
            <p:grpSpPr>
              <a:xfrm>
                <a:off x="3906717" y="3786082"/>
                <a:ext cx="118051" cy="216799"/>
                <a:chOff x="3906717" y="3786082"/>
                <a:chExt cx="118051" cy="216799"/>
              </a:xfrm>
            </p:grpSpPr>
            <p:sp>
              <p:nvSpPr>
                <p:cNvPr id="91" name="이등변 삼각형 90"/>
                <p:cNvSpPr/>
                <p:nvPr/>
              </p:nvSpPr>
              <p:spPr>
                <a:xfrm rot="10800000">
                  <a:off x="3906717" y="3786082"/>
                  <a:ext cx="118051" cy="101768"/>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cxnSp>
              <p:nvCxnSpPr>
                <p:cNvPr id="92" name="직선 연결선 91"/>
                <p:cNvCxnSpPr/>
                <p:nvPr/>
              </p:nvCxnSpPr>
              <p:spPr>
                <a:xfrm>
                  <a:off x="3964909" y="3941169"/>
                  <a:ext cx="54641" cy="55601"/>
                </a:xfrm>
                <a:prstGeom prst="line">
                  <a:avLst/>
                </a:prstGeom>
              </p:spPr>
              <p:style>
                <a:lnRef idx="3">
                  <a:schemeClr val="dk1"/>
                </a:lnRef>
                <a:fillRef idx="0">
                  <a:schemeClr val="dk1"/>
                </a:fillRef>
                <a:effectRef idx="2">
                  <a:schemeClr val="dk1"/>
                </a:effectRef>
                <a:fontRef idx="minor">
                  <a:schemeClr val="tx1"/>
                </a:fontRef>
              </p:style>
            </p:cxnSp>
            <p:cxnSp>
              <p:nvCxnSpPr>
                <p:cNvPr id="93" name="직선 연결선 92"/>
                <p:cNvCxnSpPr/>
                <p:nvPr/>
              </p:nvCxnSpPr>
              <p:spPr>
                <a:xfrm flipH="1">
                  <a:off x="3914775" y="3941169"/>
                  <a:ext cx="50134" cy="61712"/>
                </a:xfrm>
                <a:prstGeom prst="line">
                  <a:avLst/>
                </a:prstGeom>
              </p:spPr>
              <p:style>
                <a:lnRef idx="3">
                  <a:schemeClr val="dk1"/>
                </a:lnRef>
                <a:fillRef idx="0">
                  <a:schemeClr val="dk1"/>
                </a:fillRef>
                <a:effectRef idx="2">
                  <a:schemeClr val="dk1"/>
                </a:effectRef>
                <a:fontRef idx="minor">
                  <a:schemeClr val="tx1"/>
                </a:fontRef>
              </p:style>
            </p:cxnSp>
            <p:cxnSp>
              <p:nvCxnSpPr>
                <p:cNvPr id="96" name="직선 연결선 95"/>
                <p:cNvCxnSpPr>
                  <a:stCxn id="91" idx="0"/>
                </p:cNvCxnSpPr>
                <p:nvPr/>
              </p:nvCxnSpPr>
              <p:spPr>
                <a:xfrm>
                  <a:off x="3965739" y="3887849"/>
                  <a:ext cx="1118" cy="62797"/>
                </a:xfrm>
                <a:prstGeom prst="line">
                  <a:avLst/>
                </a:prstGeom>
              </p:spPr>
              <p:style>
                <a:lnRef idx="3">
                  <a:schemeClr val="dk1"/>
                </a:lnRef>
                <a:fillRef idx="0">
                  <a:schemeClr val="dk1"/>
                </a:fillRef>
                <a:effectRef idx="2">
                  <a:schemeClr val="dk1"/>
                </a:effectRef>
                <a:fontRef idx="minor">
                  <a:schemeClr val="tx1"/>
                </a:fontRef>
              </p:style>
            </p:cxnSp>
          </p:grpSp>
          <p:cxnSp>
            <p:nvCxnSpPr>
              <p:cNvPr id="89" name="직선 연결선 88"/>
              <p:cNvCxnSpPr/>
              <p:nvPr/>
            </p:nvCxnSpPr>
            <p:spPr>
              <a:xfrm>
                <a:off x="3869659" y="3943551"/>
                <a:ext cx="54641" cy="55601"/>
              </a:xfrm>
              <a:prstGeom prst="line">
                <a:avLst/>
              </a:prstGeom>
            </p:spPr>
            <p:style>
              <a:lnRef idx="3">
                <a:schemeClr val="dk1"/>
              </a:lnRef>
              <a:fillRef idx="0">
                <a:schemeClr val="dk1"/>
              </a:fillRef>
              <a:effectRef idx="2">
                <a:schemeClr val="dk1"/>
              </a:effectRef>
              <a:fontRef idx="minor">
                <a:schemeClr val="tx1"/>
              </a:fontRef>
            </p:style>
          </p:cxnSp>
          <p:cxnSp>
            <p:nvCxnSpPr>
              <p:cNvPr id="90" name="직선 연결선 89"/>
              <p:cNvCxnSpPr/>
              <p:nvPr/>
            </p:nvCxnSpPr>
            <p:spPr>
              <a:xfrm flipH="1">
                <a:off x="4007643" y="3934025"/>
                <a:ext cx="50134" cy="61712"/>
              </a:xfrm>
              <a:prstGeom prst="line">
                <a:avLst/>
              </a:prstGeom>
            </p:spPr>
            <p:style>
              <a:lnRef idx="3">
                <a:schemeClr val="dk1"/>
              </a:lnRef>
              <a:fillRef idx="0">
                <a:schemeClr val="dk1"/>
              </a:fillRef>
              <a:effectRef idx="2">
                <a:schemeClr val="dk1"/>
              </a:effectRef>
              <a:fontRef idx="minor">
                <a:schemeClr val="tx1"/>
              </a:fontRef>
            </p:style>
          </p:cxnSp>
        </p:grpSp>
      </p:grpSp>
      <p:sp>
        <p:nvSpPr>
          <p:cNvPr id="63" name="TextBox 62"/>
          <p:cNvSpPr txBox="1"/>
          <p:nvPr/>
        </p:nvSpPr>
        <p:spPr>
          <a:xfrm>
            <a:off x="1844536" y="2971664"/>
            <a:ext cx="492443"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ko-KR" altLang="en-US" sz="1200" smtClean="0"/>
              <a:t>점눈</a:t>
            </a:r>
            <a:endParaRPr lang="ko-KR" altLang="en-US" sz="1200" dirty="0"/>
          </a:p>
        </p:txBody>
      </p:sp>
      <p:sp>
        <p:nvSpPr>
          <p:cNvPr id="159" name="TextBox 158"/>
          <p:cNvSpPr txBox="1"/>
          <p:nvPr/>
        </p:nvSpPr>
        <p:spPr>
          <a:xfrm>
            <a:off x="943127" y="4333977"/>
            <a:ext cx="1579278" cy="27699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ko-KR" altLang="en-US" sz="1200" dirty="0" smtClean="0"/>
              <a:t>손이 살짝 나와 있음</a:t>
            </a:r>
            <a:endParaRPr lang="ko-KR" altLang="en-US" sz="1200" dirty="0"/>
          </a:p>
        </p:txBody>
      </p:sp>
      <p:sp>
        <p:nvSpPr>
          <p:cNvPr id="160" name="TextBox 159"/>
          <p:cNvSpPr txBox="1"/>
          <p:nvPr/>
        </p:nvSpPr>
        <p:spPr>
          <a:xfrm>
            <a:off x="4805566" y="5400805"/>
            <a:ext cx="1402357"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ko-KR" altLang="en-US" sz="1200" dirty="0" smtClean="0"/>
              <a:t>장화를 </a:t>
            </a:r>
            <a:r>
              <a:rPr lang="ko-KR" altLang="en-US" sz="1200" dirty="0" smtClean="0"/>
              <a:t>신고 있다</a:t>
            </a:r>
            <a:r>
              <a:rPr lang="en-US" altLang="ko-KR" sz="1200" dirty="0" smtClean="0"/>
              <a:t>.</a:t>
            </a:r>
            <a:endParaRPr lang="ko-KR" altLang="en-US" sz="1200" dirty="0"/>
          </a:p>
        </p:txBody>
      </p:sp>
      <p:sp>
        <p:nvSpPr>
          <p:cNvPr id="161" name="TextBox 160"/>
          <p:cNvSpPr txBox="1"/>
          <p:nvPr/>
        </p:nvSpPr>
        <p:spPr>
          <a:xfrm>
            <a:off x="1825599" y="3857622"/>
            <a:ext cx="1008609"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ko-KR" altLang="en-US" sz="1200" err="1" smtClean="0"/>
              <a:t>똑딱이</a:t>
            </a:r>
            <a:r>
              <a:rPr lang="ko-KR" altLang="en-US" sz="1200" dirty="0" smtClean="0"/>
              <a:t> 단추</a:t>
            </a:r>
            <a:endParaRPr lang="ko-KR" altLang="en-US" sz="1200" dirty="0"/>
          </a:p>
        </p:txBody>
      </p:sp>
      <p:sp>
        <p:nvSpPr>
          <p:cNvPr id="162" name="TextBox 161"/>
          <p:cNvSpPr txBox="1"/>
          <p:nvPr/>
        </p:nvSpPr>
        <p:spPr>
          <a:xfrm>
            <a:off x="5001006" y="4040013"/>
            <a:ext cx="1524776" cy="27699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ko-KR" altLang="en-US" sz="1200" smtClean="0"/>
              <a:t>개구리 모양 이름표</a:t>
            </a:r>
            <a:endParaRPr lang="ko-KR" altLang="en-US" sz="1200" dirty="0"/>
          </a:p>
        </p:txBody>
      </p:sp>
      <p:cxnSp>
        <p:nvCxnSpPr>
          <p:cNvPr id="65" name="직선 화살표 연결선 64"/>
          <p:cNvCxnSpPr>
            <a:stCxn id="63" idx="3"/>
            <a:endCxn id="58" idx="3"/>
          </p:cNvCxnSpPr>
          <p:nvPr/>
        </p:nvCxnSpPr>
        <p:spPr>
          <a:xfrm>
            <a:off x="2336979" y="3110164"/>
            <a:ext cx="1286384" cy="43141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65" name="직선 화살표 연결선 164"/>
          <p:cNvCxnSpPr>
            <a:stCxn id="4" idx="1"/>
            <a:endCxn id="120" idx="6"/>
          </p:cNvCxnSpPr>
          <p:nvPr/>
        </p:nvCxnSpPr>
        <p:spPr>
          <a:xfrm flipH="1">
            <a:off x="3985221" y="3387163"/>
            <a:ext cx="690211" cy="36000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66" name="직선 화살표 연결선 165"/>
          <p:cNvCxnSpPr>
            <a:stCxn id="162" idx="1"/>
            <a:endCxn id="158" idx="7"/>
          </p:cNvCxnSpPr>
          <p:nvPr/>
        </p:nvCxnSpPr>
        <p:spPr>
          <a:xfrm flipH="1">
            <a:off x="4409341" y="4178513"/>
            <a:ext cx="591665" cy="93593"/>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167" name="직선 화살표 연결선 166"/>
          <p:cNvCxnSpPr>
            <a:stCxn id="159" idx="3"/>
            <a:endCxn id="105" idx="1"/>
          </p:cNvCxnSpPr>
          <p:nvPr/>
        </p:nvCxnSpPr>
        <p:spPr>
          <a:xfrm>
            <a:off x="2522405" y="4472477"/>
            <a:ext cx="529507" cy="70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직선 화살표 연결선 167"/>
          <p:cNvCxnSpPr>
            <a:stCxn id="160" idx="1"/>
            <a:endCxn id="101" idx="0"/>
          </p:cNvCxnSpPr>
          <p:nvPr/>
        </p:nvCxnSpPr>
        <p:spPr>
          <a:xfrm flipH="1">
            <a:off x="4492874" y="5539305"/>
            <a:ext cx="312692" cy="40614"/>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169" name="직선 화살표 연결선 168"/>
          <p:cNvCxnSpPr>
            <a:stCxn id="161" idx="3"/>
            <a:endCxn id="147" idx="1"/>
          </p:cNvCxnSpPr>
          <p:nvPr/>
        </p:nvCxnSpPr>
        <p:spPr>
          <a:xfrm>
            <a:off x="2834208" y="3996122"/>
            <a:ext cx="845580" cy="22116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4" name="TextBox 3"/>
          <p:cNvSpPr txBox="1"/>
          <p:nvPr/>
        </p:nvSpPr>
        <p:spPr>
          <a:xfrm>
            <a:off x="4675432" y="3248663"/>
            <a:ext cx="1250663"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ko-KR" altLang="en-US" sz="1200" dirty="0" smtClean="0"/>
              <a:t>살짝 웃고 있다</a:t>
            </a:r>
            <a:r>
              <a:rPr lang="en-US" altLang="ko-KR" sz="1200" dirty="0" smtClean="0"/>
              <a:t>.</a:t>
            </a:r>
            <a:endParaRPr lang="ko-KR" altLang="en-US" sz="1200"/>
          </a:p>
        </p:txBody>
      </p:sp>
      <p:grpSp>
        <p:nvGrpSpPr>
          <p:cNvPr id="22" name="그룹 21"/>
          <p:cNvGrpSpPr/>
          <p:nvPr/>
        </p:nvGrpSpPr>
        <p:grpSpPr>
          <a:xfrm>
            <a:off x="3861251" y="4217942"/>
            <a:ext cx="526515" cy="341480"/>
            <a:chOff x="3861251" y="4217942"/>
            <a:chExt cx="526515" cy="341480"/>
          </a:xfrm>
        </p:grpSpPr>
        <p:sp>
          <p:nvSpPr>
            <p:cNvPr id="130" name="타원 129"/>
            <p:cNvSpPr/>
            <p:nvPr/>
          </p:nvSpPr>
          <p:spPr>
            <a:xfrm>
              <a:off x="3861251" y="4247608"/>
              <a:ext cx="526515" cy="31181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31" name="타원 130"/>
            <p:cNvSpPr/>
            <p:nvPr/>
          </p:nvSpPr>
          <p:spPr>
            <a:xfrm>
              <a:off x="3893637" y="4217942"/>
              <a:ext cx="135743" cy="13574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32" name="타원 131"/>
            <p:cNvSpPr/>
            <p:nvPr/>
          </p:nvSpPr>
          <p:spPr>
            <a:xfrm>
              <a:off x="4227130" y="4217942"/>
              <a:ext cx="135743" cy="13574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36" name="타원 135"/>
            <p:cNvSpPr/>
            <p:nvPr/>
          </p:nvSpPr>
          <p:spPr>
            <a:xfrm>
              <a:off x="3929835" y="4259616"/>
              <a:ext cx="63346" cy="633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37" name="타원 136"/>
            <p:cNvSpPr/>
            <p:nvPr/>
          </p:nvSpPr>
          <p:spPr>
            <a:xfrm>
              <a:off x="4266977" y="4257789"/>
              <a:ext cx="63346" cy="633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cxnSp>
          <p:nvCxnSpPr>
            <p:cNvPr id="138" name="직선 연결선 137"/>
            <p:cNvCxnSpPr/>
            <p:nvPr/>
          </p:nvCxnSpPr>
          <p:spPr>
            <a:xfrm rot="3600000" flipH="1">
              <a:off x="4050919" y="4454136"/>
              <a:ext cx="73921" cy="90992"/>
            </a:xfrm>
            <a:prstGeom prst="line">
              <a:avLst/>
            </a:prstGeom>
          </p:spPr>
          <p:style>
            <a:lnRef idx="3">
              <a:schemeClr val="dk1"/>
            </a:lnRef>
            <a:fillRef idx="0">
              <a:schemeClr val="dk1"/>
            </a:fillRef>
            <a:effectRef idx="2">
              <a:schemeClr val="dk1"/>
            </a:effectRef>
            <a:fontRef idx="minor">
              <a:schemeClr val="tx1"/>
            </a:fontRef>
          </p:style>
        </p:cxnSp>
        <p:cxnSp>
          <p:nvCxnSpPr>
            <p:cNvPr id="139" name="직선 연결선 138"/>
            <p:cNvCxnSpPr/>
            <p:nvPr/>
          </p:nvCxnSpPr>
          <p:spPr>
            <a:xfrm rot="3600000">
              <a:off x="4181444" y="4438220"/>
              <a:ext cx="1648" cy="92592"/>
            </a:xfrm>
            <a:prstGeom prst="line">
              <a:avLst/>
            </a:prstGeom>
          </p:spPr>
          <p:style>
            <a:lnRef idx="3">
              <a:schemeClr val="dk1"/>
            </a:lnRef>
            <a:fillRef idx="0">
              <a:schemeClr val="dk1"/>
            </a:fillRef>
            <a:effectRef idx="2">
              <a:schemeClr val="dk1"/>
            </a:effectRef>
            <a:fontRef idx="minor">
              <a:schemeClr val="tx1"/>
            </a:fontRef>
          </p:style>
        </p:cxnSp>
        <p:sp>
          <p:nvSpPr>
            <p:cNvPr id="140" name="타원 139"/>
            <p:cNvSpPr/>
            <p:nvPr/>
          </p:nvSpPr>
          <p:spPr>
            <a:xfrm>
              <a:off x="3896423" y="4375646"/>
              <a:ext cx="135788" cy="76649"/>
            </a:xfrm>
            <a:prstGeom prst="ellipse">
              <a:avLst/>
            </a:prstGeom>
            <a:solidFill>
              <a:srgbClr val="F89E9E"/>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41" name="타원 140"/>
            <p:cNvSpPr/>
            <p:nvPr/>
          </p:nvSpPr>
          <p:spPr>
            <a:xfrm>
              <a:off x="4233565" y="4373820"/>
              <a:ext cx="135788" cy="76649"/>
            </a:xfrm>
            <a:prstGeom prst="ellipse">
              <a:avLst/>
            </a:prstGeom>
            <a:solidFill>
              <a:srgbClr val="F89E9E"/>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8696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p:cNvSpPr txBox="1">
            <a:spLocks/>
          </p:cNvSpPr>
          <p:nvPr/>
        </p:nvSpPr>
        <p:spPr>
          <a:xfrm>
            <a:off x="0" y="1330"/>
            <a:ext cx="12192000" cy="733168"/>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ko-KR" altLang="en-US" sz="2000" dirty="0" smtClean="0"/>
              <a:t>우비 입은 곰 인형 </a:t>
            </a:r>
            <a:r>
              <a:rPr lang="en-US" altLang="ko-KR" sz="2000" dirty="0" smtClean="0"/>
              <a:t>– </a:t>
            </a:r>
            <a:r>
              <a:rPr lang="ko-KR" altLang="en-US" sz="2000" smtClean="0"/>
              <a:t>기본 형태 예시</a:t>
            </a:r>
            <a:endParaRPr lang="ko-KR" altLang="en-US" sz="2000" dirty="0"/>
          </a:p>
        </p:txBody>
      </p:sp>
      <p:grpSp>
        <p:nvGrpSpPr>
          <p:cNvPr id="4" name="그룹 3"/>
          <p:cNvGrpSpPr/>
          <p:nvPr/>
        </p:nvGrpSpPr>
        <p:grpSpPr>
          <a:xfrm>
            <a:off x="0" y="734498"/>
            <a:ext cx="9646735" cy="5589373"/>
            <a:chOff x="-1" y="0"/>
            <a:chExt cx="11836266" cy="6858000"/>
          </a:xfrm>
        </p:grpSpPr>
        <p:pic>
          <p:nvPicPr>
            <p:cNvPr id="76" name="Picture 2" descr="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2457450" cy="2300592"/>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rthday Clipart Birthday Clip Art Birthday Clipart Frog"/>
            <p:cNvPicPr>
              <a:picLocks noChangeAspect="1" noChangeArrowheads="1"/>
            </p:cNvPicPr>
            <p:nvPr/>
          </p:nvPicPr>
          <p:blipFill rotWithShape="1">
            <a:blip r:embed="rId3">
              <a:extLst>
                <a:ext uri="{28A0092B-C50C-407E-A947-70E740481C1C}">
                  <a14:useLocalDpi xmlns:a14="http://schemas.microsoft.com/office/drawing/2010/main" val="0"/>
                </a:ext>
              </a:extLst>
            </a:blip>
            <a:srcRect l="33925" t="2391" r="25222" b="44621"/>
            <a:stretch/>
          </p:blipFill>
          <p:spPr bwMode="auto">
            <a:xfrm>
              <a:off x="2457450" y="0"/>
              <a:ext cx="1989235" cy="2300593"/>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6" descr="Mikisayaçå¾®å_å¾®å"/>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2231" y="1"/>
              <a:ext cx="1707820" cy="2295262"/>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8" descr=" "/>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6685" y="0"/>
              <a:ext cx="1865545" cy="2300593"/>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10" descr="Lucio by YoruKiyoushi on @DeviantAr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20051" y="0"/>
              <a:ext cx="2190403" cy="2295263"/>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2" descr="luci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210454" y="0"/>
              <a:ext cx="1625811" cy="2295263"/>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14" descr="frog raincoatì ëí ì´ë¯¸ì§ ê²ìê²°ê³¼"/>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 y="2295263"/>
              <a:ext cx="2457449" cy="249676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16" descr="frog raincoatì ëí ì´ë¯¸ì§ ê²ìê²°ê³¼"/>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57448" y="2295263"/>
              <a:ext cx="2163866" cy="249676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18" descr="frog raincoatì ëí ì´ë¯¸ì§ ê²ìê²°ê³¼"/>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65268" y="2295263"/>
              <a:ext cx="2496769" cy="249676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2" descr="ê´ë ¨ ì´ë¯¸ì§"/>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692567" y="2295263"/>
              <a:ext cx="2118352" cy="249676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4" descr="frog raincoatì ëí ì´ë¯¸ì§ ê²ìê²°ê³¼"/>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4792032"/>
              <a:ext cx="1984599" cy="2065968"/>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6" descr="frog raincoatì ëí ì´ë¯¸ì§ ê²ìê²°ê³¼"/>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984599" y="4792032"/>
              <a:ext cx="4131934" cy="2065967"/>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8" descr="frog raincoatì ëí ì´ë¯¸ì§ ê²ìê²°ê³¼"/>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6534" y="4786701"/>
              <a:ext cx="1028744" cy="2071297"/>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30" descr="frog raincoatì ëí ì´ë¯¸ì§ ê²ìê²°ê³¼"/>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145278" y="4788034"/>
              <a:ext cx="2636897" cy="2069965"/>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32" descr="Saiki and snail"/>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782175" y="4786700"/>
              <a:ext cx="1738412" cy="2071299"/>
            </a:xfrm>
            <a:prstGeom prst="rect">
              <a:avLst/>
            </a:prstGeom>
            <a:noFill/>
            <a:extLst>
              <a:ext uri="{909E8E84-426E-40DD-AFC4-6F175D3DCCD1}">
                <a14:hiddenFill xmlns:a14="http://schemas.microsoft.com/office/drawing/2010/main">
                  <a:solidFill>
                    <a:srgbClr val="FFFFFF"/>
                  </a:solidFill>
                </a14:hiddenFill>
              </a:ext>
            </a:extLst>
          </p:spPr>
        </p:pic>
      </p:grpSp>
      <p:pic>
        <p:nvPicPr>
          <p:cNvPr id="100" name="Picture 8" descr="#froppy from #myheroacademia / #bokunohero  We have caught up with the show!! It is awesome :') Had time today to fiddle the colors and add the hair. Konrad helped me make her look more like Froppy (I had done the mouth smaller and it was not working!) People votes on color: Yellow won on Tumblr and Pink on Facebook. So I ended up keeping both of these.  #fanart #digitalart #artistsofinstagram #anime #frog #raincoat #rainboots"/>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46734" y="734498"/>
            <a:ext cx="2545265" cy="1805153"/>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10" descr="Character Bentos ~ Kawaii-B Blogge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389453" y="4911376"/>
            <a:ext cx="1401745" cy="1870674"/>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12" descr="Cheer 10&quot; CARE BEAR Frog Raincoat Stuffed Plush TOY Rain Slicker Froggy Rainbow #CareBear #Cheer #Rainbow #Raincoat #Fro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0544400" y="2539651"/>
            <a:ext cx="1641291" cy="2371725"/>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886751" y="2717488"/>
            <a:ext cx="1418253" cy="1805925"/>
          </a:xfrm>
          <a:prstGeom prst="rect">
            <a:avLst/>
          </a:prstGeom>
        </p:spPr>
      </p:pic>
      <p:pic>
        <p:nvPicPr>
          <p:cNvPr id="3" name="그림 2"/>
          <p:cNvPicPr>
            <a:picLocks noChangeAspect="1"/>
          </p:cNvPicPr>
          <p:nvPr/>
        </p:nvPicPr>
        <p:blipFill rotWithShape="1">
          <a:blip r:embed="rId21" cstate="print">
            <a:extLst>
              <a:ext uri="{28A0092B-C50C-407E-A947-70E740481C1C}">
                <a14:useLocalDpi xmlns:a14="http://schemas.microsoft.com/office/drawing/2010/main" val="0"/>
              </a:ext>
            </a:extLst>
          </a:blip>
          <a:srcRect l="15818" t="12612" r="13036" b="28769"/>
          <a:stretch/>
        </p:blipFill>
        <p:spPr>
          <a:xfrm>
            <a:off x="10898702" y="4909018"/>
            <a:ext cx="1279723" cy="1875391"/>
          </a:xfrm>
          <a:prstGeom prst="rect">
            <a:avLst/>
          </a:prstGeom>
        </p:spPr>
      </p:pic>
      <p:pic>
        <p:nvPicPr>
          <p:cNvPr id="5" name="그림 4"/>
          <p:cNvPicPr>
            <a:picLocks noChangeAspect="1"/>
          </p:cNvPicPr>
          <p:nvPr/>
        </p:nvPicPr>
        <p:blipFill rotWithShape="1">
          <a:blip r:embed="rId22">
            <a:extLst>
              <a:ext uri="{28A0092B-C50C-407E-A947-70E740481C1C}">
                <a14:useLocalDpi xmlns:a14="http://schemas.microsoft.com/office/drawing/2010/main" val="0"/>
              </a:ext>
            </a:extLst>
          </a:blip>
          <a:srcRect l="5956" r="66025" b="15811"/>
          <a:stretch/>
        </p:blipFill>
        <p:spPr>
          <a:xfrm>
            <a:off x="5429394" y="2628794"/>
            <a:ext cx="1579492" cy="1969201"/>
          </a:xfrm>
          <a:prstGeom prst="rect">
            <a:avLst/>
          </a:prstGeom>
        </p:spPr>
      </p:pic>
    </p:spTree>
    <p:extLst>
      <p:ext uri="{BB962C8B-B14F-4D97-AF65-F5344CB8AC3E}">
        <p14:creationId xmlns:p14="http://schemas.microsoft.com/office/powerpoint/2010/main" val="3287052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p:cNvSpPr txBox="1">
            <a:spLocks/>
          </p:cNvSpPr>
          <p:nvPr/>
        </p:nvSpPr>
        <p:spPr>
          <a:xfrm>
            <a:off x="0" y="1330"/>
            <a:ext cx="12192000" cy="733168"/>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ko-KR" altLang="en-US" sz="2000" dirty="0" smtClean="0"/>
              <a:t>우비 입은 곰 인형 </a:t>
            </a:r>
            <a:r>
              <a:rPr lang="en-US" altLang="ko-KR" sz="2000" dirty="0" smtClean="0"/>
              <a:t>– 5</a:t>
            </a:r>
            <a:r>
              <a:rPr lang="ko-KR" altLang="en-US" sz="2000" smtClean="0"/>
              <a:t>성 특징</a:t>
            </a:r>
            <a:endParaRPr lang="ko-KR" altLang="en-US" sz="2000" dirty="0"/>
          </a:p>
        </p:txBody>
      </p:sp>
      <p:sp>
        <p:nvSpPr>
          <p:cNvPr id="158" name="내용 개체 틀 2"/>
          <p:cNvSpPr txBox="1">
            <a:spLocks/>
          </p:cNvSpPr>
          <p:nvPr/>
        </p:nvSpPr>
        <p:spPr>
          <a:xfrm>
            <a:off x="0" y="734197"/>
            <a:ext cx="12192000" cy="125395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z="1000" dirty="0" smtClean="0"/>
              <a:t>앞서 언급한 기본 형태에서 개구리 이름표만 없고 그 외에는 모두 동일하다</a:t>
            </a:r>
            <a:r>
              <a:rPr lang="en-US" altLang="ko-KR" sz="1000" dirty="0" smtClean="0"/>
              <a:t>.</a:t>
            </a:r>
          </a:p>
        </p:txBody>
      </p:sp>
      <p:grpSp>
        <p:nvGrpSpPr>
          <p:cNvPr id="72" name="그룹 71"/>
          <p:cNvGrpSpPr/>
          <p:nvPr/>
        </p:nvGrpSpPr>
        <p:grpSpPr>
          <a:xfrm>
            <a:off x="7196662" y="2574131"/>
            <a:ext cx="1933575" cy="2978957"/>
            <a:chOff x="7196662" y="2574131"/>
            <a:chExt cx="1933575" cy="2978957"/>
          </a:xfrm>
        </p:grpSpPr>
        <p:sp>
          <p:nvSpPr>
            <p:cNvPr id="78" name="L 도형 77"/>
            <p:cNvSpPr/>
            <p:nvPr/>
          </p:nvSpPr>
          <p:spPr>
            <a:xfrm>
              <a:off x="8280197" y="5116712"/>
              <a:ext cx="525185" cy="436376"/>
            </a:xfrm>
            <a:prstGeom prst="corner">
              <a:avLst>
                <a:gd name="adj1" fmla="val 50000"/>
                <a:gd name="adj2" fmla="val 88320"/>
              </a:avLst>
            </a:prstGeom>
            <a:solidFill>
              <a:schemeClr val="accent6">
                <a:lumMod val="75000"/>
              </a:schemeClr>
            </a:solidFill>
            <a:ln>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
          <p:nvSpPr>
            <p:cNvPr id="79" name="L 도형 78"/>
            <p:cNvSpPr/>
            <p:nvPr/>
          </p:nvSpPr>
          <p:spPr>
            <a:xfrm flipH="1">
              <a:off x="7512650" y="5116712"/>
              <a:ext cx="525185" cy="436376"/>
            </a:xfrm>
            <a:prstGeom prst="corner">
              <a:avLst>
                <a:gd name="adj1" fmla="val 50000"/>
                <a:gd name="adj2" fmla="val 88320"/>
              </a:avLst>
            </a:prstGeom>
            <a:solidFill>
              <a:schemeClr val="accent6">
                <a:lumMod val="75000"/>
              </a:schemeClr>
            </a:solidFill>
            <a:ln>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grpSp>
          <p:nvGrpSpPr>
            <p:cNvPr id="80" name="그룹 79"/>
            <p:cNvGrpSpPr/>
            <p:nvPr/>
          </p:nvGrpSpPr>
          <p:grpSpPr>
            <a:xfrm>
              <a:off x="7196662" y="2574131"/>
              <a:ext cx="1933575" cy="2769395"/>
              <a:chOff x="6736080" y="2694780"/>
              <a:chExt cx="1933575" cy="2769395"/>
            </a:xfrm>
          </p:grpSpPr>
          <p:sp>
            <p:nvSpPr>
              <p:cNvPr id="81" name="타원 80"/>
              <p:cNvSpPr/>
              <p:nvPr/>
            </p:nvSpPr>
            <p:spPr>
              <a:xfrm>
                <a:off x="7046253" y="2694780"/>
                <a:ext cx="417636" cy="4176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91" name="타원 90"/>
              <p:cNvSpPr/>
              <p:nvPr/>
            </p:nvSpPr>
            <p:spPr>
              <a:xfrm>
                <a:off x="7894228" y="2694780"/>
                <a:ext cx="417636" cy="4176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nvGrpSpPr>
              <p:cNvPr id="95" name="그룹 94"/>
              <p:cNvGrpSpPr/>
              <p:nvPr/>
            </p:nvGrpSpPr>
            <p:grpSpPr>
              <a:xfrm>
                <a:off x="6736080" y="2815429"/>
                <a:ext cx="1933575" cy="2648746"/>
                <a:chOff x="3704994" y="2680667"/>
                <a:chExt cx="2384219" cy="3224833"/>
              </a:xfrm>
            </p:grpSpPr>
            <p:sp>
              <p:nvSpPr>
                <p:cNvPr id="98" name="이등변 삼각형 97"/>
                <p:cNvSpPr/>
                <p:nvPr/>
              </p:nvSpPr>
              <p:spPr>
                <a:xfrm>
                  <a:off x="3704994" y="2680667"/>
                  <a:ext cx="2384219" cy="2653333"/>
                </a:xfrm>
                <a:prstGeom prst="triangle">
                  <a:avLst/>
                </a:prstGeom>
                <a:ln>
                  <a:solidFill>
                    <a:srgbClr val="70AD47"/>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99" name="이등변 삼각형 98"/>
                <p:cNvSpPr/>
                <p:nvPr/>
              </p:nvSpPr>
              <p:spPr>
                <a:xfrm rot="10800000">
                  <a:off x="3704994" y="5334000"/>
                  <a:ext cx="1164790" cy="571500"/>
                </a:xfrm>
                <a:prstGeom prst="triangle">
                  <a:avLst>
                    <a:gd name="adj" fmla="val 0"/>
                  </a:avLst>
                </a:prstGeom>
                <a:ln>
                  <a:solidFill>
                    <a:srgbClr val="70AD47"/>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00" name="이등변 삼각형 99"/>
                <p:cNvSpPr/>
                <p:nvPr/>
              </p:nvSpPr>
              <p:spPr>
                <a:xfrm rot="10800000" flipH="1">
                  <a:off x="4869783" y="5334000"/>
                  <a:ext cx="1219430" cy="571500"/>
                </a:xfrm>
                <a:prstGeom prst="triangle">
                  <a:avLst>
                    <a:gd name="adj" fmla="val 0"/>
                  </a:avLst>
                </a:prstGeom>
                <a:ln>
                  <a:solidFill>
                    <a:srgbClr val="70AD47"/>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sp>
            <p:nvSpPr>
              <p:cNvPr id="96" name="타원 95"/>
              <p:cNvSpPr/>
              <p:nvPr/>
            </p:nvSpPr>
            <p:spPr>
              <a:xfrm>
                <a:off x="7009672" y="2801316"/>
                <a:ext cx="1338773" cy="1338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97" name="타원 96"/>
              <p:cNvSpPr/>
              <p:nvPr/>
            </p:nvSpPr>
            <p:spPr>
              <a:xfrm>
                <a:off x="7583757" y="4902942"/>
                <a:ext cx="274505" cy="274505"/>
              </a:xfrm>
              <a:prstGeom prst="ellipse">
                <a:avLst/>
              </a:prstGeom>
              <a:solidFill>
                <a:schemeClr val="accent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sp>
        <p:nvSpPr>
          <p:cNvPr id="222" name="TextBox 221"/>
          <p:cNvSpPr txBox="1"/>
          <p:nvPr/>
        </p:nvSpPr>
        <p:spPr>
          <a:xfrm>
            <a:off x="9102314" y="4216254"/>
            <a:ext cx="492443"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ko-KR" altLang="en-US" sz="1200" dirty="0" smtClean="0"/>
              <a:t>꼬리</a:t>
            </a:r>
            <a:endParaRPr lang="ko-KR" altLang="en-US" sz="1200" dirty="0"/>
          </a:p>
        </p:txBody>
      </p:sp>
      <p:cxnSp>
        <p:nvCxnSpPr>
          <p:cNvPr id="230" name="직선 화살표 연결선 229"/>
          <p:cNvCxnSpPr>
            <a:stCxn id="222" idx="1"/>
            <a:endCxn id="97" idx="7"/>
          </p:cNvCxnSpPr>
          <p:nvPr/>
        </p:nvCxnSpPr>
        <p:spPr>
          <a:xfrm flipH="1">
            <a:off x="8278644" y="4354754"/>
            <a:ext cx="823670" cy="467739"/>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nvGrpSpPr>
          <p:cNvPr id="104" name="그룹 103"/>
          <p:cNvGrpSpPr/>
          <p:nvPr/>
        </p:nvGrpSpPr>
        <p:grpSpPr>
          <a:xfrm>
            <a:off x="2836617" y="2557494"/>
            <a:ext cx="2057313" cy="3131519"/>
            <a:chOff x="8829524" y="689896"/>
            <a:chExt cx="4144787" cy="6308948"/>
          </a:xfrm>
        </p:grpSpPr>
        <p:grpSp>
          <p:nvGrpSpPr>
            <p:cNvPr id="120" name="그룹 119"/>
            <p:cNvGrpSpPr/>
            <p:nvPr/>
          </p:nvGrpSpPr>
          <p:grpSpPr>
            <a:xfrm>
              <a:off x="8829524" y="689896"/>
              <a:ext cx="4144787" cy="6308948"/>
              <a:chOff x="8891678" y="689896"/>
              <a:chExt cx="4144787" cy="6308948"/>
            </a:xfrm>
          </p:grpSpPr>
          <p:grpSp>
            <p:nvGrpSpPr>
              <p:cNvPr id="140" name="그룹 139"/>
              <p:cNvGrpSpPr/>
              <p:nvPr/>
            </p:nvGrpSpPr>
            <p:grpSpPr>
              <a:xfrm>
                <a:off x="8891678" y="689896"/>
                <a:ext cx="4144787" cy="6308948"/>
                <a:chOff x="9538446" y="633141"/>
                <a:chExt cx="4144787" cy="6308948"/>
              </a:xfrm>
            </p:grpSpPr>
            <p:sp>
              <p:nvSpPr>
                <p:cNvPr id="145" name="L 도형 144"/>
                <p:cNvSpPr/>
                <p:nvPr/>
              </p:nvSpPr>
              <p:spPr>
                <a:xfrm>
                  <a:off x="11817172" y="6062939"/>
                  <a:ext cx="1058070" cy="879150"/>
                </a:xfrm>
                <a:prstGeom prst="corner">
                  <a:avLst>
                    <a:gd name="adj1" fmla="val 50000"/>
                    <a:gd name="adj2" fmla="val 88320"/>
                  </a:avLst>
                </a:prstGeom>
                <a:solidFill>
                  <a:schemeClr val="accent6">
                    <a:lumMod val="75000"/>
                  </a:schemeClr>
                </a:solidFill>
                <a:ln>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
              <p:nvSpPr>
                <p:cNvPr id="146" name="L 도형 145"/>
                <p:cNvSpPr/>
                <p:nvPr/>
              </p:nvSpPr>
              <p:spPr>
                <a:xfrm flipH="1">
                  <a:off x="10270826" y="6062939"/>
                  <a:ext cx="1058070" cy="879150"/>
                </a:xfrm>
                <a:prstGeom prst="corner">
                  <a:avLst>
                    <a:gd name="adj1" fmla="val 50000"/>
                    <a:gd name="adj2" fmla="val 88320"/>
                  </a:avLst>
                </a:prstGeom>
                <a:solidFill>
                  <a:schemeClr val="accent6">
                    <a:lumMod val="75000"/>
                  </a:schemeClr>
                </a:solidFill>
                <a:ln>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grpSp>
              <p:nvGrpSpPr>
                <p:cNvPr id="147" name="그룹 146"/>
                <p:cNvGrpSpPr/>
                <p:nvPr/>
              </p:nvGrpSpPr>
              <p:grpSpPr>
                <a:xfrm>
                  <a:off x="9538446" y="891763"/>
                  <a:ext cx="4144787" cy="5677824"/>
                  <a:chOff x="3704994" y="2680667"/>
                  <a:chExt cx="2384219" cy="3224833"/>
                </a:xfrm>
              </p:grpSpPr>
              <p:sp>
                <p:nvSpPr>
                  <p:cNvPr id="180" name="이등변 삼각형 179"/>
                  <p:cNvSpPr/>
                  <p:nvPr/>
                </p:nvSpPr>
                <p:spPr>
                  <a:xfrm>
                    <a:off x="3704994" y="2680667"/>
                    <a:ext cx="2384219" cy="2653333"/>
                  </a:xfrm>
                  <a:prstGeom prst="triangle">
                    <a:avLst/>
                  </a:prstGeom>
                  <a:ln>
                    <a:solidFill>
                      <a:srgbClr val="70AD47"/>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81" name="이등변 삼각형 180"/>
                  <p:cNvSpPr/>
                  <p:nvPr/>
                </p:nvSpPr>
                <p:spPr>
                  <a:xfrm rot="10800000">
                    <a:off x="3704994" y="5334000"/>
                    <a:ext cx="1164790" cy="571500"/>
                  </a:xfrm>
                  <a:prstGeom prst="triangle">
                    <a:avLst>
                      <a:gd name="adj" fmla="val 0"/>
                    </a:avLst>
                  </a:prstGeom>
                  <a:ln>
                    <a:solidFill>
                      <a:srgbClr val="70AD47"/>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82" name="이등변 삼각형 181"/>
                  <p:cNvSpPr/>
                  <p:nvPr/>
                </p:nvSpPr>
                <p:spPr>
                  <a:xfrm rot="10800000" flipH="1">
                    <a:off x="4869783" y="5334000"/>
                    <a:ext cx="1219430" cy="571500"/>
                  </a:xfrm>
                  <a:prstGeom prst="triangle">
                    <a:avLst>
                      <a:gd name="adj" fmla="val 0"/>
                    </a:avLst>
                  </a:prstGeom>
                  <a:ln>
                    <a:solidFill>
                      <a:srgbClr val="70AD47"/>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148" name="그룹 147"/>
                <p:cNvGrpSpPr/>
                <p:nvPr/>
              </p:nvGrpSpPr>
              <p:grpSpPr>
                <a:xfrm>
                  <a:off x="10124914" y="633141"/>
                  <a:ext cx="2869777" cy="3098153"/>
                  <a:chOff x="4523774" y="2861635"/>
                  <a:chExt cx="687002" cy="741673"/>
                </a:xfrm>
              </p:grpSpPr>
              <p:sp>
                <p:nvSpPr>
                  <p:cNvPr id="155" name="타원 154"/>
                  <p:cNvSpPr/>
                  <p:nvPr/>
                </p:nvSpPr>
                <p:spPr>
                  <a:xfrm>
                    <a:off x="4523774" y="2916305"/>
                    <a:ext cx="687002" cy="6870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56" name="타원 155"/>
                  <p:cNvSpPr/>
                  <p:nvPr/>
                </p:nvSpPr>
                <p:spPr>
                  <a:xfrm>
                    <a:off x="4542546" y="2861635"/>
                    <a:ext cx="214313" cy="21431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57" name="타원 156"/>
                  <p:cNvSpPr/>
                  <p:nvPr/>
                </p:nvSpPr>
                <p:spPr>
                  <a:xfrm>
                    <a:off x="4977691" y="2861635"/>
                    <a:ext cx="214313" cy="21431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74" name="타원 173"/>
                  <p:cNvSpPr/>
                  <p:nvPr/>
                </p:nvSpPr>
                <p:spPr>
                  <a:xfrm>
                    <a:off x="4599696" y="2925930"/>
                    <a:ext cx="100012" cy="1000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75" name="타원 174"/>
                  <p:cNvSpPr/>
                  <p:nvPr/>
                </p:nvSpPr>
                <p:spPr>
                  <a:xfrm>
                    <a:off x="5039603" y="2923547"/>
                    <a:ext cx="100012" cy="1000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76" name="타원 175"/>
                  <p:cNvSpPr/>
                  <p:nvPr/>
                </p:nvSpPr>
                <p:spPr>
                  <a:xfrm>
                    <a:off x="4599809" y="3050805"/>
                    <a:ext cx="534931" cy="534931"/>
                  </a:xfrm>
                  <a:prstGeom prst="ellipse">
                    <a:avLst/>
                  </a:prstGeom>
                  <a:solidFill>
                    <a:schemeClr val="accent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77" name="타원 176"/>
                  <p:cNvSpPr/>
                  <p:nvPr/>
                </p:nvSpPr>
                <p:spPr>
                  <a:xfrm>
                    <a:off x="4762405" y="3305082"/>
                    <a:ext cx="62100" cy="6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78" name="타원 177"/>
                  <p:cNvSpPr/>
                  <p:nvPr/>
                </p:nvSpPr>
                <p:spPr>
                  <a:xfrm>
                    <a:off x="4907661" y="3302701"/>
                    <a:ext cx="62100" cy="6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79" name="타원 178"/>
                  <p:cNvSpPr/>
                  <p:nvPr/>
                </p:nvSpPr>
                <p:spPr>
                  <a:xfrm>
                    <a:off x="4804226" y="3362192"/>
                    <a:ext cx="133117" cy="146429"/>
                  </a:xfrm>
                  <a:prstGeom prst="ellipse">
                    <a:avLst/>
                  </a:prstGeom>
                  <a:solidFill>
                    <a:schemeClr val="accent2">
                      <a:lumMod val="60000"/>
                      <a:lumOff val="40000"/>
                    </a:schemeClr>
                  </a:solidFill>
                  <a:ln>
                    <a:solidFill>
                      <a:schemeClr val="accent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grpSp>
            <p:sp>
              <p:nvSpPr>
                <p:cNvPr id="149" name="현 148"/>
                <p:cNvSpPr/>
                <p:nvPr/>
              </p:nvSpPr>
              <p:spPr>
                <a:xfrm rot="19219183">
                  <a:off x="9857290" y="4559877"/>
                  <a:ext cx="635707" cy="635707"/>
                </a:xfrm>
                <a:prstGeom prst="chord">
                  <a:avLst/>
                </a:prstGeom>
                <a:solidFill>
                  <a:srgbClr val="C55A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50" name="현 149"/>
                <p:cNvSpPr/>
                <p:nvPr/>
              </p:nvSpPr>
              <p:spPr>
                <a:xfrm rot="2269521" flipH="1">
                  <a:off x="12713815" y="4462337"/>
                  <a:ext cx="594181" cy="635707"/>
                </a:xfrm>
                <a:prstGeom prst="chord">
                  <a:avLst/>
                </a:prstGeom>
                <a:solidFill>
                  <a:srgbClr val="C55A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cxnSp>
              <p:nvCxnSpPr>
                <p:cNvPr id="151" name="직선 연결선 150"/>
                <p:cNvCxnSpPr>
                  <a:stCxn id="155" idx="4"/>
                  <a:endCxn id="182" idx="0"/>
                </p:cNvCxnSpPr>
                <p:nvPr/>
              </p:nvCxnSpPr>
              <p:spPr>
                <a:xfrm flipH="1">
                  <a:off x="11559795" y="3731294"/>
                  <a:ext cx="9" cy="2787247"/>
                </a:xfrm>
                <a:prstGeom prst="line">
                  <a:avLst/>
                </a:prstGeom>
              </p:spPr>
              <p:style>
                <a:lnRef idx="3">
                  <a:schemeClr val="dk1"/>
                </a:lnRef>
                <a:fillRef idx="0">
                  <a:schemeClr val="dk1"/>
                </a:fillRef>
                <a:effectRef idx="2">
                  <a:schemeClr val="dk1"/>
                </a:effectRef>
                <a:fontRef idx="minor">
                  <a:schemeClr val="tx1"/>
                </a:fontRef>
              </p:style>
            </p:cxnSp>
            <p:sp>
              <p:nvSpPr>
                <p:cNvPr id="152" name="타원 151"/>
                <p:cNvSpPr/>
                <p:nvPr/>
              </p:nvSpPr>
              <p:spPr>
                <a:xfrm>
                  <a:off x="11254726" y="4129434"/>
                  <a:ext cx="177178" cy="1771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53" name="타원 152"/>
                <p:cNvSpPr/>
                <p:nvPr/>
              </p:nvSpPr>
              <p:spPr>
                <a:xfrm>
                  <a:off x="11245078" y="4853793"/>
                  <a:ext cx="177178" cy="1771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54" name="타원 153"/>
                <p:cNvSpPr/>
                <p:nvPr/>
              </p:nvSpPr>
              <p:spPr>
                <a:xfrm>
                  <a:off x="11245076" y="5578153"/>
                  <a:ext cx="177178" cy="1771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grpSp>
          <p:cxnSp>
            <p:nvCxnSpPr>
              <p:cNvPr id="143" name="직선 연결선 142"/>
              <p:cNvCxnSpPr>
                <a:stCxn id="149" idx="0"/>
              </p:cNvCxnSpPr>
              <p:nvPr/>
            </p:nvCxnSpPr>
            <p:spPr>
              <a:xfrm flipV="1">
                <a:off x="9844860" y="4105275"/>
                <a:ext cx="404040" cy="85868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4" name="직선 연결선 143"/>
              <p:cNvCxnSpPr>
                <a:endCxn id="150" idx="0"/>
              </p:cNvCxnSpPr>
              <p:nvPr/>
            </p:nvCxnSpPr>
            <p:spPr>
              <a:xfrm>
                <a:off x="11526299" y="4016419"/>
                <a:ext cx="533296" cy="858862"/>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1" name="타원 120"/>
            <p:cNvSpPr/>
            <p:nvPr/>
          </p:nvSpPr>
          <p:spPr>
            <a:xfrm>
              <a:off x="10033234" y="2994870"/>
              <a:ext cx="471346" cy="267657"/>
            </a:xfrm>
            <a:prstGeom prst="ellipse">
              <a:avLst/>
            </a:prstGeom>
            <a:solidFill>
              <a:schemeClr val="accent2">
                <a:lumMod val="40000"/>
                <a:lumOff val="60000"/>
              </a:schemeClr>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22" name="타원 121"/>
            <p:cNvSpPr/>
            <p:nvPr/>
          </p:nvSpPr>
          <p:spPr>
            <a:xfrm>
              <a:off x="11335492" y="2994869"/>
              <a:ext cx="471346" cy="267657"/>
            </a:xfrm>
            <a:prstGeom prst="ellipse">
              <a:avLst/>
            </a:prstGeom>
            <a:solidFill>
              <a:schemeClr val="accent2">
                <a:lumMod val="40000"/>
                <a:lumOff val="60000"/>
              </a:schemeClr>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23" name="현 122"/>
            <p:cNvSpPr/>
            <p:nvPr/>
          </p:nvSpPr>
          <p:spPr>
            <a:xfrm rot="18000000">
              <a:off x="9587900" y="5133832"/>
              <a:ext cx="729338" cy="729338"/>
            </a:xfrm>
            <a:prstGeom prst="chord">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24" name="현 123"/>
            <p:cNvSpPr/>
            <p:nvPr/>
          </p:nvSpPr>
          <p:spPr>
            <a:xfrm rot="16200000">
              <a:off x="11176949" y="5184687"/>
              <a:ext cx="729338" cy="729338"/>
            </a:xfrm>
            <a:prstGeom prst="chord">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nvGrpSpPr>
            <p:cNvPr id="125" name="그룹 124"/>
            <p:cNvGrpSpPr/>
            <p:nvPr/>
          </p:nvGrpSpPr>
          <p:grpSpPr>
            <a:xfrm>
              <a:off x="10714064" y="2903783"/>
              <a:ext cx="302966" cy="349158"/>
              <a:chOff x="3869659" y="3786082"/>
              <a:chExt cx="188118" cy="216799"/>
            </a:xfrm>
          </p:grpSpPr>
          <p:grpSp>
            <p:nvGrpSpPr>
              <p:cNvPr id="126" name="그룹 125"/>
              <p:cNvGrpSpPr/>
              <p:nvPr/>
            </p:nvGrpSpPr>
            <p:grpSpPr>
              <a:xfrm>
                <a:off x="3906717" y="3786082"/>
                <a:ext cx="118051" cy="216799"/>
                <a:chOff x="3906717" y="3786082"/>
                <a:chExt cx="118051" cy="216799"/>
              </a:xfrm>
            </p:grpSpPr>
            <p:sp>
              <p:nvSpPr>
                <p:cNvPr id="129" name="이등변 삼각형 128"/>
                <p:cNvSpPr/>
                <p:nvPr/>
              </p:nvSpPr>
              <p:spPr>
                <a:xfrm rot="10800000">
                  <a:off x="3906717" y="3786082"/>
                  <a:ext cx="118051" cy="101768"/>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cxnSp>
              <p:nvCxnSpPr>
                <p:cNvPr id="130" name="직선 연결선 129"/>
                <p:cNvCxnSpPr/>
                <p:nvPr/>
              </p:nvCxnSpPr>
              <p:spPr>
                <a:xfrm>
                  <a:off x="3964909" y="3941169"/>
                  <a:ext cx="54641" cy="55601"/>
                </a:xfrm>
                <a:prstGeom prst="line">
                  <a:avLst/>
                </a:prstGeom>
              </p:spPr>
              <p:style>
                <a:lnRef idx="3">
                  <a:schemeClr val="dk1"/>
                </a:lnRef>
                <a:fillRef idx="0">
                  <a:schemeClr val="dk1"/>
                </a:fillRef>
                <a:effectRef idx="2">
                  <a:schemeClr val="dk1"/>
                </a:effectRef>
                <a:fontRef idx="minor">
                  <a:schemeClr val="tx1"/>
                </a:fontRef>
              </p:style>
            </p:cxnSp>
            <p:cxnSp>
              <p:nvCxnSpPr>
                <p:cNvPr id="133" name="직선 연결선 132"/>
                <p:cNvCxnSpPr/>
                <p:nvPr/>
              </p:nvCxnSpPr>
              <p:spPr>
                <a:xfrm flipH="1">
                  <a:off x="3914775" y="3941169"/>
                  <a:ext cx="50134" cy="61712"/>
                </a:xfrm>
                <a:prstGeom prst="line">
                  <a:avLst/>
                </a:prstGeom>
              </p:spPr>
              <p:style>
                <a:lnRef idx="3">
                  <a:schemeClr val="dk1"/>
                </a:lnRef>
                <a:fillRef idx="0">
                  <a:schemeClr val="dk1"/>
                </a:fillRef>
                <a:effectRef idx="2">
                  <a:schemeClr val="dk1"/>
                </a:effectRef>
                <a:fontRef idx="minor">
                  <a:schemeClr val="tx1"/>
                </a:fontRef>
              </p:style>
            </p:cxnSp>
            <p:cxnSp>
              <p:nvCxnSpPr>
                <p:cNvPr id="135" name="직선 연결선 134"/>
                <p:cNvCxnSpPr>
                  <a:stCxn id="129" idx="0"/>
                </p:cNvCxnSpPr>
                <p:nvPr/>
              </p:nvCxnSpPr>
              <p:spPr>
                <a:xfrm>
                  <a:off x="3965739" y="3887849"/>
                  <a:ext cx="1118" cy="62797"/>
                </a:xfrm>
                <a:prstGeom prst="line">
                  <a:avLst/>
                </a:prstGeom>
              </p:spPr>
              <p:style>
                <a:lnRef idx="3">
                  <a:schemeClr val="dk1"/>
                </a:lnRef>
                <a:fillRef idx="0">
                  <a:schemeClr val="dk1"/>
                </a:fillRef>
                <a:effectRef idx="2">
                  <a:schemeClr val="dk1"/>
                </a:effectRef>
                <a:fontRef idx="minor">
                  <a:schemeClr val="tx1"/>
                </a:fontRef>
              </p:style>
            </p:cxnSp>
          </p:grpSp>
          <p:cxnSp>
            <p:nvCxnSpPr>
              <p:cNvPr id="127" name="직선 연결선 126"/>
              <p:cNvCxnSpPr/>
              <p:nvPr/>
            </p:nvCxnSpPr>
            <p:spPr>
              <a:xfrm>
                <a:off x="3869659" y="3943551"/>
                <a:ext cx="54641" cy="55601"/>
              </a:xfrm>
              <a:prstGeom prst="line">
                <a:avLst/>
              </a:prstGeom>
            </p:spPr>
            <p:style>
              <a:lnRef idx="3">
                <a:schemeClr val="dk1"/>
              </a:lnRef>
              <a:fillRef idx="0">
                <a:schemeClr val="dk1"/>
              </a:fillRef>
              <a:effectRef idx="2">
                <a:schemeClr val="dk1"/>
              </a:effectRef>
              <a:fontRef idx="minor">
                <a:schemeClr val="tx1"/>
              </a:fontRef>
            </p:style>
          </p:cxnSp>
          <p:cxnSp>
            <p:nvCxnSpPr>
              <p:cNvPr id="128" name="직선 연결선 127"/>
              <p:cNvCxnSpPr/>
              <p:nvPr/>
            </p:nvCxnSpPr>
            <p:spPr>
              <a:xfrm flipH="1">
                <a:off x="4007643" y="3934025"/>
                <a:ext cx="50134" cy="61712"/>
              </a:xfrm>
              <a:prstGeom prst="line">
                <a:avLst/>
              </a:prstGeom>
            </p:spPr>
            <p:style>
              <a:lnRef idx="3">
                <a:schemeClr val="dk1"/>
              </a:lnRef>
              <a:fillRef idx="0">
                <a:schemeClr val="dk1"/>
              </a:fillRef>
              <a:effectRef idx="2">
                <a:schemeClr val="dk1"/>
              </a:effectRef>
              <a:fontRef idx="minor">
                <a:schemeClr val="tx1"/>
              </a:fontRef>
            </p:style>
          </p:cxnSp>
        </p:grpSp>
      </p:grpSp>
      <p:sp>
        <p:nvSpPr>
          <p:cNvPr id="105" name="TextBox 104"/>
          <p:cNvSpPr txBox="1"/>
          <p:nvPr/>
        </p:nvSpPr>
        <p:spPr>
          <a:xfrm>
            <a:off x="1844536" y="2971664"/>
            <a:ext cx="492443"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ko-KR" altLang="en-US" sz="1200" smtClean="0"/>
              <a:t>점눈</a:t>
            </a:r>
            <a:endParaRPr lang="ko-KR" altLang="en-US" sz="1200" dirty="0"/>
          </a:p>
        </p:txBody>
      </p:sp>
      <p:sp>
        <p:nvSpPr>
          <p:cNvPr id="106" name="TextBox 105"/>
          <p:cNvSpPr txBox="1"/>
          <p:nvPr/>
        </p:nvSpPr>
        <p:spPr>
          <a:xfrm>
            <a:off x="943127" y="4333977"/>
            <a:ext cx="1579278" cy="27699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ko-KR" altLang="en-US" sz="1200" dirty="0" smtClean="0"/>
              <a:t>손이 살짝 나와 있음</a:t>
            </a:r>
            <a:endParaRPr lang="ko-KR" altLang="en-US" sz="1200" dirty="0"/>
          </a:p>
        </p:txBody>
      </p:sp>
      <p:sp>
        <p:nvSpPr>
          <p:cNvPr id="108" name="TextBox 107"/>
          <p:cNvSpPr txBox="1"/>
          <p:nvPr/>
        </p:nvSpPr>
        <p:spPr>
          <a:xfrm>
            <a:off x="4805566" y="5400805"/>
            <a:ext cx="1402357"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ko-KR" altLang="en-US" sz="1200" dirty="0" smtClean="0"/>
              <a:t>장화를 </a:t>
            </a:r>
            <a:r>
              <a:rPr lang="ko-KR" altLang="en-US" sz="1200" dirty="0" smtClean="0"/>
              <a:t>신고 있다</a:t>
            </a:r>
            <a:r>
              <a:rPr lang="en-US" altLang="ko-KR" sz="1200" dirty="0" smtClean="0"/>
              <a:t>.</a:t>
            </a:r>
            <a:endParaRPr lang="ko-KR" altLang="en-US" sz="1200" dirty="0"/>
          </a:p>
        </p:txBody>
      </p:sp>
      <p:sp>
        <p:nvSpPr>
          <p:cNvPr id="109" name="TextBox 108"/>
          <p:cNvSpPr txBox="1"/>
          <p:nvPr/>
        </p:nvSpPr>
        <p:spPr>
          <a:xfrm>
            <a:off x="1825599" y="3857622"/>
            <a:ext cx="1008609"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ko-KR" altLang="en-US" sz="1200" err="1" smtClean="0"/>
              <a:t>똑딱이</a:t>
            </a:r>
            <a:r>
              <a:rPr lang="ko-KR" altLang="en-US" sz="1200" dirty="0" smtClean="0"/>
              <a:t> 단추</a:t>
            </a:r>
            <a:endParaRPr lang="ko-KR" altLang="en-US" sz="1200" dirty="0"/>
          </a:p>
        </p:txBody>
      </p:sp>
      <p:cxnSp>
        <p:nvCxnSpPr>
          <p:cNvPr id="111" name="직선 화살표 연결선 110"/>
          <p:cNvCxnSpPr>
            <a:stCxn id="105" idx="3"/>
          </p:cNvCxnSpPr>
          <p:nvPr/>
        </p:nvCxnSpPr>
        <p:spPr>
          <a:xfrm>
            <a:off x="2336979" y="3110164"/>
            <a:ext cx="1286384" cy="43141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12" name="직선 화살표 연결선 111"/>
          <p:cNvCxnSpPr>
            <a:stCxn id="119" idx="1"/>
            <a:endCxn id="179" idx="6"/>
          </p:cNvCxnSpPr>
          <p:nvPr/>
        </p:nvCxnSpPr>
        <p:spPr>
          <a:xfrm flipH="1">
            <a:off x="3985221" y="3387163"/>
            <a:ext cx="690211" cy="36000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14" name="직선 화살표 연결선 113"/>
          <p:cNvCxnSpPr>
            <a:stCxn id="106" idx="3"/>
            <a:endCxn id="149" idx="1"/>
          </p:cNvCxnSpPr>
          <p:nvPr/>
        </p:nvCxnSpPr>
        <p:spPr>
          <a:xfrm>
            <a:off x="2522405" y="4472477"/>
            <a:ext cx="529507" cy="70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직선 화살표 연결선 114"/>
          <p:cNvCxnSpPr>
            <a:stCxn id="108" idx="1"/>
            <a:endCxn id="145" idx="0"/>
          </p:cNvCxnSpPr>
          <p:nvPr/>
        </p:nvCxnSpPr>
        <p:spPr>
          <a:xfrm flipH="1">
            <a:off x="4492874" y="5539305"/>
            <a:ext cx="312692" cy="40614"/>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116" name="직선 화살표 연결선 115"/>
          <p:cNvCxnSpPr>
            <a:stCxn id="109" idx="3"/>
          </p:cNvCxnSpPr>
          <p:nvPr/>
        </p:nvCxnSpPr>
        <p:spPr>
          <a:xfrm>
            <a:off x="2834208" y="3996122"/>
            <a:ext cx="845580" cy="22116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19" name="TextBox 118"/>
          <p:cNvSpPr txBox="1"/>
          <p:nvPr/>
        </p:nvSpPr>
        <p:spPr>
          <a:xfrm>
            <a:off x="4675432" y="3248663"/>
            <a:ext cx="1250663"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ko-KR" altLang="en-US" sz="1200" dirty="0" smtClean="0"/>
              <a:t>살짝 웃고 있다</a:t>
            </a:r>
            <a:r>
              <a:rPr lang="en-US" altLang="ko-KR" sz="1200" dirty="0" smtClean="0"/>
              <a:t>.</a:t>
            </a:r>
            <a:endParaRPr lang="ko-KR" altLang="en-US" sz="1200"/>
          </a:p>
        </p:txBody>
      </p:sp>
    </p:spTree>
    <p:extLst>
      <p:ext uri="{BB962C8B-B14F-4D97-AF65-F5344CB8AC3E}">
        <p14:creationId xmlns:p14="http://schemas.microsoft.com/office/powerpoint/2010/main" val="3790261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제목 1"/>
          <p:cNvSpPr txBox="1">
            <a:spLocks/>
          </p:cNvSpPr>
          <p:nvPr/>
        </p:nvSpPr>
        <p:spPr>
          <a:xfrm>
            <a:off x="0" y="1330"/>
            <a:ext cx="12192000" cy="733168"/>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ko-KR" altLang="en-US" sz="2000" dirty="0" smtClean="0"/>
              <a:t>우비 입은 곰 인형 </a:t>
            </a:r>
            <a:r>
              <a:rPr lang="en-US" altLang="ko-KR" sz="2000" dirty="0" smtClean="0"/>
              <a:t>– 6</a:t>
            </a:r>
            <a:r>
              <a:rPr lang="ko-KR" altLang="en-US" sz="2000" smtClean="0"/>
              <a:t>성 특징</a:t>
            </a:r>
            <a:endParaRPr lang="ko-KR" altLang="en-US" sz="2000" dirty="0"/>
          </a:p>
        </p:txBody>
      </p:sp>
      <p:sp>
        <p:nvSpPr>
          <p:cNvPr id="158" name="내용 개체 틀 2"/>
          <p:cNvSpPr txBox="1">
            <a:spLocks/>
          </p:cNvSpPr>
          <p:nvPr/>
        </p:nvSpPr>
        <p:spPr>
          <a:xfrm>
            <a:off x="0" y="733884"/>
            <a:ext cx="12192000" cy="125395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000" dirty="0" smtClean="0"/>
              <a:t>5</a:t>
            </a:r>
            <a:r>
              <a:rPr lang="ko-KR" altLang="en-US" sz="1000" smtClean="0"/>
              <a:t>성에서 나뭇잎 우산이 추가된 형태</a:t>
            </a:r>
            <a:r>
              <a:rPr lang="en-US" altLang="ko-KR" sz="1000" dirty="0" smtClean="0"/>
              <a:t>.</a:t>
            </a:r>
          </a:p>
          <a:p>
            <a:r>
              <a:rPr lang="ko-KR" altLang="en-US" sz="1000" dirty="0" smtClean="0"/>
              <a:t>곰 인형이 머리에 나뭇잎 우산을 쓰고 있다</a:t>
            </a:r>
            <a:r>
              <a:rPr lang="en-US" altLang="ko-KR" sz="1000" dirty="0" smtClean="0"/>
              <a:t>.</a:t>
            </a:r>
          </a:p>
        </p:txBody>
      </p:sp>
      <p:sp>
        <p:nvSpPr>
          <p:cNvPr id="217" name="TextBox 216"/>
          <p:cNvSpPr txBox="1"/>
          <p:nvPr/>
        </p:nvSpPr>
        <p:spPr>
          <a:xfrm>
            <a:off x="176279" y="2414420"/>
            <a:ext cx="1370888"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ko-KR" altLang="en-US" sz="1200" smtClean="0"/>
              <a:t>나뭇잎 우산 추가</a:t>
            </a:r>
            <a:endParaRPr lang="ko-KR" altLang="en-US" sz="1200" dirty="0"/>
          </a:p>
        </p:txBody>
      </p:sp>
      <p:cxnSp>
        <p:nvCxnSpPr>
          <p:cNvPr id="224" name="직선 화살표 연결선 223"/>
          <p:cNvCxnSpPr>
            <a:stCxn id="217" idx="3"/>
          </p:cNvCxnSpPr>
          <p:nvPr/>
        </p:nvCxnSpPr>
        <p:spPr>
          <a:xfrm>
            <a:off x="1547167" y="2552920"/>
            <a:ext cx="550756" cy="11138"/>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pic>
        <p:nvPicPr>
          <p:cNvPr id="1026" name="Picture 2" descr="ëë­ì ì°ì°ì ëí ì´ë¯¸ì§ ê²ìê²°ê³¼"/>
          <p:cNvPicPr>
            <a:picLocks noChangeAspect="1" noChangeArrowheads="1"/>
          </p:cNvPicPr>
          <p:nvPr/>
        </p:nvPicPr>
        <p:blipFill rotWithShape="1">
          <a:blip r:embed="rId2">
            <a:extLst>
              <a:ext uri="{28A0092B-C50C-407E-A947-70E740481C1C}">
                <a14:useLocalDpi xmlns:a14="http://schemas.microsoft.com/office/drawing/2010/main" val="0"/>
              </a:ext>
            </a:extLst>
          </a:blip>
          <a:srcRect l="22635" t="11116" r="15227" b="11574"/>
          <a:stretch/>
        </p:blipFill>
        <p:spPr bwMode="auto">
          <a:xfrm>
            <a:off x="9516646" y="1069681"/>
            <a:ext cx="2627601" cy="31283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ëë­ì ì°ì°ì ëí ì´ë¯¸ì§ ê²ìê²°ê³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5100" y="4019442"/>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sold out]Bearï¼Frog raincoa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6516" y="4291684"/>
            <a:ext cx="2371725" cy="237172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sold out]Bearð»ï¼Frog raincoatð¸"/>
          <p:cNvPicPr>
            <a:picLocks noChangeAspect="1" noChangeArrowheads="1"/>
          </p:cNvPicPr>
          <p:nvPr/>
        </p:nvPicPr>
        <p:blipFill rotWithShape="1">
          <a:blip r:embed="rId5">
            <a:extLst>
              <a:ext uri="{28A0092B-C50C-407E-A947-70E740481C1C}">
                <a14:useLocalDpi xmlns:a14="http://schemas.microsoft.com/office/drawing/2010/main" val="0"/>
              </a:ext>
            </a:extLst>
          </a:blip>
          <a:srcRect l="23955" t="15787" r="39128"/>
          <a:stretch/>
        </p:blipFill>
        <p:spPr bwMode="auto">
          <a:xfrm>
            <a:off x="7416322" y="4240745"/>
            <a:ext cx="1318054" cy="1997313"/>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sold out]Bearð»ï¼Frog raincoatð¸"/>
          <p:cNvPicPr>
            <a:picLocks noChangeAspect="1" noChangeArrowheads="1"/>
          </p:cNvPicPr>
          <p:nvPr/>
        </p:nvPicPr>
        <p:blipFill rotWithShape="1">
          <a:blip r:embed="rId6">
            <a:extLst>
              <a:ext uri="{28A0092B-C50C-407E-A947-70E740481C1C}">
                <a14:useLocalDpi xmlns:a14="http://schemas.microsoft.com/office/drawing/2010/main" val="0"/>
              </a:ext>
            </a:extLst>
          </a:blip>
          <a:srcRect l="31410" t="16052" r="22023"/>
          <a:stretch/>
        </p:blipFill>
        <p:spPr bwMode="auto">
          <a:xfrm>
            <a:off x="7101016" y="1977081"/>
            <a:ext cx="1664043" cy="1992796"/>
          </a:xfrm>
          <a:prstGeom prst="rect">
            <a:avLst/>
          </a:prstGeom>
          <a:noFill/>
          <a:extLst>
            <a:ext uri="{909E8E84-426E-40DD-AFC4-6F175D3DCCD1}">
              <a14:hiddenFill xmlns:a14="http://schemas.microsoft.com/office/drawing/2010/main">
                <a:solidFill>
                  <a:srgbClr val="FFFFFF"/>
                </a:solidFill>
              </a14:hiddenFill>
            </a:ext>
          </a:extLst>
        </p:spPr>
      </p:pic>
      <p:grpSp>
        <p:nvGrpSpPr>
          <p:cNvPr id="3" name="그룹 2"/>
          <p:cNvGrpSpPr/>
          <p:nvPr/>
        </p:nvGrpSpPr>
        <p:grpSpPr>
          <a:xfrm>
            <a:off x="1326911" y="2184521"/>
            <a:ext cx="2536047" cy="4322159"/>
            <a:chOff x="1326911" y="2184521"/>
            <a:chExt cx="2536047" cy="4322159"/>
          </a:xfrm>
        </p:grpSpPr>
        <p:grpSp>
          <p:nvGrpSpPr>
            <p:cNvPr id="45" name="그룹 44"/>
            <p:cNvGrpSpPr/>
            <p:nvPr/>
          </p:nvGrpSpPr>
          <p:grpSpPr>
            <a:xfrm>
              <a:off x="1734892" y="3375161"/>
              <a:ext cx="2057313" cy="3131519"/>
              <a:chOff x="8829524" y="689896"/>
              <a:chExt cx="4144787" cy="6308948"/>
            </a:xfrm>
          </p:grpSpPr>
          <p:grpSp>
            <p:nvGrpSpPr>
              <p:cNvPr id="46" name="그룹 45"/>
              <p:cNvGrpSpPr/>
              <p:nvPr/>
            </p:nvGrpSpPr>
            <p:grpSpPr>
              <a:xfrm>
                <a:off x="8829524" y="689896"/>
                <a:ext cx="4144787" cy="6308948"/>
                <a:chOff x="8891678" y="689896"/>
                <a:chExt cx="4144787" cy="6308948"/>
              </a:xfrm>
            </p:grpSpPr>
            <p:grpSp>
              <p:nvGrpSpPr>
                <p:cNvPr id="59" name="그룹 58"/>
                <p:cNvGrpSpPr/>
                <p:nvPr/>
              </p:nvGrpSpPr>
              <p:grpSpPr>
                <a:xfrm>
                  <a:off x="8891678" y="689896"/>
                  <a:ext cx="4144787" cy="6308948"/>
                  <a:chOff x="9538446" y="633141"/>
                  <a:chExt cx="4144787" cy="6308948"/>
                </a:xfrm>
              </p:grpSpPr>
              <p:sp>
                <p:nvSpPr>
                  <p:cNvPr id="62" name="L 도형 61"/>
                  <p:cNvSpPr/>
                  <p:nvPr/>
                </p:nvSpPr>
                <p:spPr>
                  <a:xfrm>
                    <a:off x="11817172" y="6062939"/>
                    <a:ext cx="1058070" cy="879150"/>
                  </a:xfrm>
                  <a:prstGeom prst="corner">
                    <a:avLst>
                      <a:gd name="adj1" fmla="val 50000"/>
                      <a:gd name="adj2" fmla="val 88320"/>
                    </a:avLst>
                  </a:prstGeom>
                  <a:solidFill>
                    <a:schemeClr val="accent6">
                      <a:lumMod val="75000"/>
                    </a:schemeClr>
                  </a:solidFill>
                  <a:ln>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
                <p:nvSpPr>
                  <p:cNvPr id="63" name="L 도형 62"/>
                  <p:cNvSpPr/>
                  <p:nvPr/>
                </p:nvSpPr>
                <p:spPr>
                  <a:xfrm flipH="1">
                    <a:off x="10270826" y="6062939"/>
                    <a:ext cx="1058070" cy="879150"/>
                  </a:xfrm>
                  <a:prstGeom prst="corner">
                    <a:avLst>
                      <a:gd name="adj1" fmla="val 50000"/>
                      <a:gd name="adj2" fmla="val 88320"/>
                    </a:avLst>
                  </a:prstGeom>
                  <a:solidFill>
                    <a:schemeClr val="accent6">
                      <a:lumMod val="75000"/>
                    </a:schemeClr>
                  </a:solidFill>
                  <a:ln>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grpSp>
                <p:nvGrpSpPr>
                  <p:cNvPr id="64" name="그룹 63"/>
                  <p:cNvGrpSpPr/>
                  <p:nvPr/>
                </p:nvGrpSpPr>
                <p:grpSpPr>
                  <a:xfrm>
                    <a:off x="9538446" y="891763"/>
                    <a:ext cx="4144787" cy="5677824"/>
                    <a:chOff x="3704994" y="2680667"/>
                    <a:chExt cx="2384219" cy="3224833"/>
                  </a:xfrm>
                </p:grpSpPr>
                <p:sp>
                  <p:nvSpPr>
                    <p:cNvPr id="84" name="이등변 삼각형 83"/>
                    <p:cNvSpPr/>
                    <p:nvPr/>
                  </p:nvSpPr>
                  <p:spPr>
                    <a:xfrm>
                      <a:off x="3704994" y="2680667"/>
                      <a:ext cx="2384219" cy="2653333"/>
                    </a:xfrm>
                    <a:prstGeom prst="triangle">
                      <a:avLst/>
                    </a:prstGeom>
                    <a:ln>
                      <a:solidFill>
                        <a:srgbClr val="70AD47"/>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85" name="이등변 삼각형 84"/>
                    <p:cNvSpPr/>
                    <p:nvPr/>
                  </p:nvSpPr>
                  <p:spPr>
                    <a:xfrm rot="10800000">
                      <a:off x="3704994" y="5334000"/>
                      <a:ext cx="1164790" cy="571500"/>
                    </a:xfrm>
                    <a:prstGeom prst="triangle">
                      <a:avLst>
                        <a:gd name="adj" fmla="val 0"/>
                      </a:avLst>
                    </a:prstGeom>
                    <a:ln>
                      <a:solidFill>
                        <a:srgbClr val="70AD47"/>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86" name="이등변 삼각형 85"/>
                    <p:cNvSpPr/>
                    <p:nvPr/>
                  </p:nvSpPr>
                  <p:spPr>
                    <a:xfrm rot="10800000" flipH="1">
                      <a:off x="4869783" y="5334000"/>
                      <a:ext cx="1219430" cy="571500"/>
                    </a:xfrm>
                    <a:prstGeom prst="triangle">
                      <a:avLst>
                        <a:gd name="adj" fmla="val 0"/>
                      </a:avLst>
                    </a:prstGeom>
                    <a:ln>
                      <a:solidFill>
                        <a:srgbClr val="70AD47"/>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65" name="그룹 64"/>
                  <p:cNvGrpSpPr/>
                  <p:nvPr/>
                </p:nvGrpSpPr>
                <p:grpSpPr>
                  <a:xfrm>
                    <a:off x="10124914" y="633141"/>
                    <a:ext cx="2869777" cy="3098153"/>
                    <a:chOff x="4523774" y="2861635"/>
                    <a:chExt cx="687002" cy="741673"/>
                  </a:xfrm>
                </p:grpSpPr>
                <p:sp>
                  <p:nvSpPr>
                    <p:cNvPr id="72" name="타원 71"/>
                    <p:cNvSpPr/>
                    <p:nvPr/>
                  </p:nvSpPr>
                  <p:spPr>
                    <a:xfrm>
                      <a:off x="4523774" y="2916305"/>
                      <a:ext cx="687002" cy="6870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73" name="타원 72"/>
                    <p:cNvSpPr/>
                    <p:nvPr/>
                  </p:nvSpPr>
                  <p:spPr>
                    <a:xfrm>
                      <a:off x="4542546" y="2861635"/>
                      <a:ext cx="214313" cy="21431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74" name="타원 73"/>
                    <p:cNvSpPr/>
                    <p:nvPr/>
                  </p:nvSpPr>
                  <p:spPr>
                    <a:xfrm>
                      <a:off x="4977691" y="2861635"/>
                      <a:ext cx="214313" cy="21431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75" name="타원 74"/>
                    <p:cNvSpPr/>
                    <p:nvPr/>
                  </p:nvSpPr>
                  <p:spPr>
                    <a:xfrm>
                      <a:off x="4599696" y="2925930"/>
                      <a:ext cx="100012" cy="1000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76" name="타원 75"/>
                    <p:cNvSpPr/>
                    <p:nvPr/>
                  </p:nvSpPr>
                  <p:spPr>
                    <a:xfrm>
                      <a:off x="5039603" y="2923547"/>
                      <a:ext cx="100012" cy="1000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77" name="타원 76"/>
                    <p:cNvSpPr/>
                    <p:nvPr/>
                  </p:nvSpPr>
                  <p:spPr>
                    <a:xfrm>
                      <a:off x="4599809" y="3050805"/>
                      <a:ext cx="534931" cy="534931"/>
                    </a:xfrm>
                    <a:prstGeom prst="ellipse">
                      <a:avLst/>
                    </a:prstGeom>
                    <a:solidFill>
                      <a:schemeClr val="accent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78" name="타원 77"/>
                    <p:cNvSpPr/>
                    <p:nvPr/>
                  </p:nvSpPr>
                  <p:spPr>
                    <a:xfrm>
                      <a:off x="4762405" y="3305082"/>
                      <a:ext cx="62100" cy="6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79" name="타원 78"/>
                    <p:cNvSpPr/>
                    <p:nvPr/>
                  </p:nvSpPr>
                  <p:spPr>
                    <a:xfrm>
                      <a:off x="4907661" y="3302701"/>
                      <a:ext cx="62100" cy="6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83" name="타원 82"/>
                    <p:cNvSpPr/>
                    <p:nvPr/>
                  </p:nvSpPr>
                  <p:spPr>
                    <a:xfrm>
                      <a:off x="4804226" y="3362192"/>
                      <a:ext cx="133117" cy="146429"/>
                    </a:xfrm>
                    <a:prstGeom prst="ellipse">
                      <a:avLst/>
                    </a:prstGeom>
                    <a:solidFill>
                      <a:schemeClr val="accent2">
                        <a:lumMod val="60000"/>
                        <a:lumOff val="40000"/>
                      </a:schemeClr>
                    </a:solidFill>
                    <a:ln>
                      <a:solidFill>
                        <a:schemeClr val="accent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grpSp>
              <p:sp>
                <p:nvSpPr>
                  <p:cNvPr id="66" name="현 65"/>
                  <p:cNvSpPr/>
                  <p:nvPr/>
                </p:nvSpPr>
                <p:spPr>
                  <a:xfrm rot="19219183">
                    <a:off x="9857290" y="4559877"/>
                    <a:ext cx="635707" cy="635707"/>
                  </a:xfrm>
                  <a:prstGeom prst="chord">
                    <a:avLst/>
                  </a:prstGeom>
                  <a:solidFill>
                    <a:srgbClr val="C55A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67" name="현 66"/>
                  <p:cNvSpPr/>
                  <p:nvPr/>
                </p:nvSpPr>
                <p:spPr>
                  <a:xfrm rot="2269521" flipH="1">
                    <a:off x="12713815" y="4462337"/>
                    <a:ext cx="594181" cy="635707"/>
                  </a:xfrm>
                  <a:prstGeom prst="chord">
                    <a:avLst/>
                  </a:prstGeom>
                  <a:solidFill>
                    <a:srgbClr val="C55A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cxnSp>
                <p:nvCxnSpPr>
                  <p:cNvPr id="68" name="직선 연결선 67"/>
                  <p:cNvCxnSpPr>
                    <a:stCxn id="72" idx="4"/>
                    <a:endCxn id="86" idx="0"/>
                  </p:cNvCxnSpPr>
                  <p:nvPr/>
                </p:nvCxnSpPr>
                <p:spPr>
                  <a:xfrm flipH="1">
                    <a:off x="11559795" y="3731294"/>
                    <a:ext cx="9" cy="2787247"/>
                  </a:xfrm>
                  <a:prstGeom prst="line">
                    <a:avLst/>
                  </a:prstGeom>
                </p:spPr>
                <p:style>
                  <a:lnRef idx="3">
                    <a:schemeClr val="dk1"/>
                  </a:lnRef>
                  <a:fillRef idx="0">
                    <a:schemeClr val="dk1"/>
                  </a:fillRef>
                  <a:effectRef idx="2">
                    <a:schemeClr val="dk1"/>
                  </a:effectRef>
                  <a:fontRef idx="minor">
                    <a:schemeClr val="tx1"/>
                  </a:fontRef>
                </p:style>
              </p:cxnSp>
              <p:sp>
                <p:nvSpPr>
                  <p:cNvPr id="69" name="타원 68"/>
                  <p:cNvSpPr/>
                  <p:nvPr/>
                </p:nvSpPr>
                <p:spPr>
                  <a:xfrm>
                    <a:off x="11254726" y="4129434"/>
                    <a:ext cx="177178" cy="1771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70" name="타원 69"/>
                  <p:cNvSpPr/>
                  <p:nvPr/>
                </p:nvSpPr>
                <p:spPr>
                  <a:xfrm>
                    <a:off x="11245078" y="4853793"/>
                    <a:ext cx="177178" cy="1771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71" name="타원 70"/>
                  <p:cNvSpPr/>
                  <p:nvPr/>
                </p:nvSpPr>
                <p:spPr>
                  <a:xfrm>
                    <a:off x="11245076" y="5578153"/>
                    <a:ext cx="177178" cy="1771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grpSp>
            <p:cxnSp>
              <p:nvCxnSpPr>
                <p:cNvPr id="60" name="직선 연결선 59"/>
                <p:cNvCxnSpPr>
                  <a:stCxn id="66" idx="0"/>
                </p:cNvCxnSpPr>
                <p:nvPr/>
              </p:nvCxnSpPr>
              <p:spPr>
                <a:xfrm flipV="1">
                  <a:off x="9844860" y="4105275"/>
                  <a:ext cx="404040" cy="85868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직선 연결선 60"/>
                <p:cNvCxnSpPr>
                  <a:endCxn id="67" idx="0"/>
                </p:cNvCxnSpPr>
                <p:nvPr/>
              </p:nvCxnSpPr>
              <p:spPr>
                <a:xfrm>
                  <a:off x="11526299" y="4016419"/>
                  <a:ext cx="533296" cy="858862"/>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7" name="타원 46"/>
              <p:cNvSpPr/>
              <p:nvPr/>
            </p:nvSpPr>
            <p:spPr>
              <a:xfrm>
                <a:off x="10033234" y="2994870"/>
                <a:ext cx="471346" cy="267657"/>
              </a:xfrm>
              <a:prstGeom prst="ellipse">
                <a:avLst/>
              </a:prstGeom>
              <a:solidFill>
                <a:schemeClr val="accent2">
                  <a:lumMod val="40000"/>
                  <a:lumOff val="60000"/>
                </a:schemeClr>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48" name="타원 47"/>
              <p:cNvSpPr/>
              <p:nvPr/>
            </p:nvSpPr>
            <p:spPr>
              <a:xfrm>
                <a:off x="11335492" y="2994869"/>
                <a:ext cx="471346" cy="267657"/>
              </a:xfrm>
              <a:prstGeom prst="ellipse">
                <a:avLst/>
              </a:prstGeom>
              <a:solidFill>
                <a:schemeClr val="accent2">
                  <a:lumMod val="40000"/>
                  <a:lumOff val="60000"/>
                </a:schemeClr>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49" name="현 48"/>
              <p:cNvSpPr/>
              <p:nvPr/>
            </p:nvSpPr>
            <p:spPr>
              <a:xfrm rot="18000000">
                <a:off x="9587900" y="5133832"/>
                <a:ext cx="729338" cy="729338"/>
              </a:xfrm>
              <a:prstGeom prst="chord">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50" name="현 49"/>
              <p:cNvSpPr/>
              <p:nvPr/>
            </p:nvSpPr>
            <p:spPr>
              <a:xfrm rot="16200000">
                <a:off x="11176949" y="5184687"/>
                <a:ext cx="729338" cy="729338"/>
              </a:xfrm>
              <a:prstGeom prst="chord">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nvGrpSpPr>
              <p:cNvPr id="51" name="그룹 50"/>
              <p:cNvGrpSpPr/>
              <p:nvPr/>
            </p:nvGrpSpPr>
            <p:grpSpPr>
              <a:xfrm>
                <a:off x="10714064" y="2903783"/>
                <a:ext cx="302966" cy="349158"/>
                <a:chOff x="3869659" y="3786082"/>
                <a:chExt cx="188118" cy="216799"/>
              </a:xfrm>
            </p:grpSpPr>
            <p:grpSp>
              <p:nvGrpSpPr>
                <p:cNvPr id="52" name="그룹 51"/>
                <p:cNvGrpSpPr/>
                <p:nvPr/>
              </p:nvGrpSpPr>
              <p:grpSpPr>
                <a:xfrm>
                  <a:off x="3906717" y="3786082"/>
                  <a:ext cx="118051" cy="216799"/>
                  <a:chOff x="3906717" y="3786082"/>
                  <a:chExt cx="118051" cy="216799"/>
                </a:xfrm>
              </p:grpSpPr>
              <p:sp>
                <p:nvSpPr>
                  <p:cNvPr id="55" name="이등변 삼각형 54"/>
                  <p:cNvSpPr/>
                  <p:nvPr/>
                </p:nvSpPr>
                <p:spPr>
                  <a:xfrm rot="10800000">
                    <a:off x="3906717" y="3786082"/>
                    <a:ext cx="118051" cy="101768"/>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cxnSp>
                <p:nvCxnSpPr>
                  <p:cNvPr id="56" name="직선 연결선 55"/>
                  <p:cNvCxnSpPr/>
                  <p:nvPr/>
                </p:nvCxnSpPr>
                <p:spPr>
                  <a:xfrm>
                    <a:off x="3964909" y="3941169"/>
                    <a:ext cx="54641" cy="55601"/>
                  </a:xfrm>
                  <a:prstGeom prst="line">
                    <a:avLst/>
                  </a:prstGeom>
                </p:spPr>
                <p:style>
                  <a:lnRef idx="3">
                    <a:schemeClr val="dk1"/>
                  </a:lnRef>
                  <a:fillRef idx="0">
                    <a:schemeClr val="dk1"/>
                  </a:fillRef>
                  <a:effectRef idx="2">
                    <a:schemeClr val="dk1"/>
                  </a:effectRef>
                  <a:fontRef idx="minor">
                    <a:schemeClr val="tx1"/>
                  </a:fontRef>
                </p:style>
              </p:cxnSp>
              <p:cxnSp>
                <p:nvCxnSpPr>
                  <p:cNvPr id="57" name="직선 연결선 56"/>
                  <p:cNvCxnSpPr/>
                  <p:nvPr/>
                </p:nvCxnSpPr>
                <p:spPr>
                  <a:xfrm flipH="1">
                    <a:off x="3914775" y="3941169"/>
                    <a:ext cx="50134" cy="61712"/>
                  </a:xfrm>
                  <a:prstGeom prst="line">
                    <a:avLst/>
                  </a:prstGeom>
                </p:spPr>
                <p:style>
                  <a:lnRef idx="3">
                    <a:schemeClr val="dk1"/>
                  </a:lnRef>
                  <a:fillRef idx="0">
                    <a:schemeClr val="dk1"/>
                  </a:fillRef>
                  <a:effectRef idx="2">
                    <a:schemeClr val="dk1"/>
                  </a:effectRef>
                  <a:fontRef idx="minor">
                    <a:schemeClr val="tx1"/>
                  </a:fontRef>
                </p:style>
              </p:cxnSp>
              <p:cxnSp>
                <p:nvCxnSpPr>
                  <p:cNvPr id="58" name="직선 연결선 57"/>
                  <p:cNvCxnSpPr>
                    <a:stCxn id="55" idx="0"/>
                  </p:cNvCxnSpPr>
                  <p:nvPr/>
                </p:nvCxnSpPr>
                <p:spPr>
                  <a:xfrm>
                    <a:off x="3965739" y="3887849"/>
                    <a:ext cx="1118" cy="62797"/>
                  </a:xfrm>
                  <a:prstGeom prst="line">
                    <a:avLst/>
                  </a:prstGeom>
                </p:spPr>
                <p:style>
                  <a:lnRef idx="3">
                    <a:schemeClr val="dk1"/>
                  </a:lnRef>
                  <a:fillRef idx="0">
                    <a:schemeClr val="dk1"/>
                  </a:fillRef>
                  <a:effectRef idx="2">
                    <a:schemeClr val="dk1"/>
                  </a:effectRef>
                  <a:fontRef idx="minor">
                    <a:schemeClr val="tx1"/>
                  </a:fontRef>
                </p:style>
              </p:cxnSp>
            </p:grpSp>
            <p:cxnSp>
              <p:nvCxnSpPr>
                <p:cNvPr id="53" name="직선 연결선 52"/>
                <p:cNvCxnSpPr/>
                <p:nvPr/>
              </p:nvCxnSpPr>
              <p:spPr>
                <a:xfrm>
                  <a:off x="3869659" y="3943551"/>
                  <a:ext cx="54641" cy="55601"/>
                </a:xfrm>
                <a:prstGeom prst="line">
                  <a:avLst/>
                </a:prstGeom>
              </p:spPr>
              <p:style>
                <a:lnRef idx="3">
                  <a:schemeClr val="dk1"/>
                </a:lnRef>
                <a:fillRef idx="0">
                  <a:schemeClr val="dk1"/>
                </a:fillRef>
                <a:effectRef idx="2">
                  <a:schemeClr val="dk1"/>
                </a:effectRef>
                <a:fontRef idx="minor">
                  <a:schemeClr val="tx1"/>
                </a:fontRef>
              </p:style>
            </p:cxnSp>
            <p:cxnSp>
              <p:nvCxnSpPr>
                <p:cNvPr id="54" name="직선 연결선 53"/>
                <p:cNvCxnSpPr/>
                <p:nvPr/>
              </p:nvCxnSpPr>
              <p:spPr>
                <a:xfrm flipH="1">
                  <a:off x="4007643" y="3934025"/>
                  <a:ext cx="50134" cy="61712"/>
                </a:xfrm>
                <a:prstGeom prst="line">
                  <a:avLst/>
                </a:prstGeom>
              </p:spPr>
              <p:style>
                <a:lnRef idx="3">
                  <a:schemeClr val="dk1"/>
                </a:lnRef>
                <a:fillRef idx="0">
                  <a:schemeClr val="dk1"/>
                </a:fillRef>
                <a:effectRef idx="2">
                  <a:schemeClr val="dk1"/>
                </a:effectRef>
                <a:fontRef idx="minor">
                  <a:schemeClr val="tx1"/>
                </a:fontRef>
              </p:style>
            </p:cxnSp>
          </p:grpSp>
        </p:grpSp>
        <p:cxnSp>
          <p:nvCxnSpPr>
            <p:cNvPr id="7" name="구부러진 연결선 6"/>
            <p:cNvCxnSpPr>
              <a:stCxn id="4" idx="0"/>
              <a:endCxn id="67" idx="1"/>
            </p:cNvCxnSpPr>
            <p:nvPr/>
          </p:nvCxnSpPr>
          <p:spPr>
            <a:xfrm>
              <a:off x="3116459" y="2394548"/>
              <a:ext cx="438782" cy="2914429"/>
            </a:xfrm>
            <a:prstGeom prst="curvedConnector2">
              <a:avLst/>
            </a:prstGeom>
          </p:spPr>
          <p:style>
            <a:lnRef idx="3">
              <a:schemeClr val="accent6"/>
            </a:lnRef>
            <a:fillRef idx="0">
              <a:schemeClr val="accent6"/>
            </a:fillRef>
            <a:effectRef idx="2">
              <a:schemeClr val="accent6"/>
            </a:effectRef>
            <a:fontRef idx="minor">
              <a:schemeClr val="tx1"/>
            </a:fontRef>
          </p:style>
        </p:cxnSp>
        <p:sp>
          <p:nvSpPr>
            <p:cNvPr id="4" name="하트 3"/>
            <p:cNvSpPr/>
            <p:nvPr/>
          </p:nvSpPr>
          <p:spPr>
            <a:xfrm rot="3320627">
              <a:off x="2024377" y="1487055"/>
              <a:ext cx="1141115" cy="2536047"/>
            </a:xfrm>
            <a:prstGeom prst="hear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859255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p:cNvGrpSpPr/>
          <p:nvPr/>
        </p:nvGrpSpPr>
        <p:grpSpPr>
          <a:xfrm>
            <a:off x="2746767" y="5794430"/>
            <a:ext cx="624548" cy="197968"/>
            <a:chOff x="3414032" y="3117132"/>
            <a:chExt cx="624548" cy="197968"/>
          </a:xfrm>
        </p:grpSpPr>
        <p:sp>
          <p:nvSpPr>
            <p:cNvPr id="69" name="타원 68"/>
            <p:cNvSpPr/>
            <p:nvPr/>
          </p:nvSpPr>
          <p:spPr>
            <a:xfrm>
              <a:off x="3414032" y="3117132"/>
              <a:ext cx="624548" cy="1979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p:cNvSpPr/>
            <p:nvPr/>
          </p:nvSpPr>
          <p:spPr>
            <a:xfrm>
              <a:off x="3550036" y="3160242"/>
              <a:ext cx="352541" cy="1117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2" name="그룹 71"/>
          <p:cNvGrpSpPr/>
          <p:nvPr/>
        </p:nvGrpSpPr>
        <p:grpSpPr>
          <a:xfrm>
            <a:off x="3232035" y="5456048"/>
            <a:ext cx="914400" cy="289844"/>
            <a:chOff x="3269106" y="3071194"/>
            <a:chExt cx="914400" cy="289844"/>
          </a:xfrm>
        </p:grpSpPr>
        <p:sp>
          <p:nvSpPr>
            <p:cNvPr id="73" name="타원 72"/>
            <p:cNvSpPr/>
            <p:nvPr/>
          </p:nvSpPr>
          <p:spPr>
            <a:xfrm>
              <a:off x="3269106" y="3071194"/>
              <a:ext cx="914400" cy="2898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타원 73"/>
            <p:cNvSpPr/>
            <p:nvPr/>
          </p:nvSpPr>
          <p:spPr>
            <a:xfrm>
              <a:off x="3414032" y="3117132"/>
              <a:ext cx="624548" cy="1979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타원 74"/>
            <p:cNvSpPr/>
            <p:nvPr/>
          </p:nvSpPr>
          <p:spPr>
            <a:xfrm>
              <a:off x="3550036" y="3160242"/>
              <a:ext cx="352541" cy="1117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3" name="타원 122"/>
          <p:cNvSpPr/>
          <p:nvPr/>
        </p:nvSpPr>
        <p:spPr>
          <a:xfrm>
            <a:off x="2392619" y="6171173"/>
            <a:ext cx="352541" cy="1117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57" name="그룹 156"/>
          <p:cNvGrpSpPr/>
          <p:nvPr/>
        </p:nvGrpSpPr>
        <p:grpSpPr>
          <a:xfrm>
            <a:off x="460162" y="2415002"/>
            <a:ext cx="2536047" cy="4322159"/>
            <a:chOff x="1326911" y="2184521"/>
            <a:chExt cx="2536047" cy="4322159"/>
          </a:xfrm>
        </p:grpSpPr>
        <p:grpSp>
          <p:nvGrpSpPr>
            <p:cNvPr id="159" name="그룹 158"/>
            <p:cNvGrpSpPr/>
            <p:nvPr/>
          </p:nvGrpSpPr>
          <p:grpSpPr>
            <a:xfrm>
              <a:off x="1734892" y="3375161"/>
              <a:ext cx="2057313" cy="3131519"/>
              <a:chOff x="8829524" y="689896"/>
              <a:chExt cx="4144787" cy="6308948"/>
            </a:xfrm>
          </p:grpSpPr>
          <p:grpSp>
            <p:nvGrpSpPr>
              <p:cNvPr id="162" name="그룹 161"/>
              <p:cNvGrpSpPr/>
              <p:nvPr/>
            </p:nvGrpSpPr>
            <p:grpSpPr>
              <a:xfrm>
                <a:off x="8829524" y="689896"/>
                <a:ext cx="4144787" cy="6308948"/>
                <a:chOff x="8891678" y="689896"/>
                <a:chExt cx="4144787" cy="6308948"/>
              </a:xfrm>
            </p:grpSpPr>
            <p:grpSp>
              <p:nvGrpSpPr>
                <p:cNvPr id="175" name="그룹 174"/>
                <p:cNvGrpSpPr/>
                <p:nvPr/>
              </p:nvGrpSpPr>
              <p:grpSpPr>
                <a:xfrm>
                  <a:off x="8891678" y="689896"/>
                  <a:ext cx="4144787" cy="6308948"/>
                  <a:chOff x="9538446" y="633141"/>
                  <a:chExt cx="4144787" cy="6308948"/>
                </a:xfrm>
              </p:grpSpPr>
              <p:sp>
                <p:nvSpPr>
                  <p:cNvPr id="178" name="L 도형 177"/>
                  <p:cNvSpPr/>
                  <p:nvPr/>
                </p:nvSpPr>
                <p:spPr>
                  <a:xfrm>
                    <a:off x="11817172" y="6062939"/>
                    <a:ext cx="1058070" cy="879150"/>
                  </a:xfrm>
                  <a:prstGeom prst="corner">
                    <a:avLst>
                      <a:gd name="adj1" fmla="val 50000"/>
                      <a:gd name="adj2" fmla="val 88320"/>
                    </a:avLst>
                  </a:prstGeom>
                  <a:solidFill>
                    <a:schemeClr val="accent6">
                      <a:lumMod val="75000"/>
                    </a:schemeClr>
                  </a:solidFill>
                  <a:ln>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
                <p:nvSpPr>
                  <p:cNvPr id="179" name="L 도형 178"/>
                  <p:cNvSpPr/>
                  <p:nvPr/>
                </p:nvSpPr>
                <p:spPr>
                  <a:xfrm flipH="1">
                    <a:off x="10270826" y="6062939"/>
                    <a:ext cx="1058070" cy="879150"/>
                  </a:xfrm>
                  <a:prstGeom prst="corner">
                    <a:avLst>
                      <a:gd name="adj1" fmla="val 50000"/>
                      <a:gd name="adj2" fmla="val 88320"/>
                    </a:avLst>
                  </a:prstGeom>
                  <a:solidFill>
                    <a:schemeClr val="accent6">
                      <a:lumMod val="75000"/>
                    </a:schemeClr>
                  </a:solidFill>
                  <a:ln>
                    <a:solidFill>
                      <a:srgbClr val="00B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grpSp>
                <p:nvGrpSpPr>
                  <p:cNvPr id="180" name="그룹 179"/>
                  <p:cNvGrpSpPr/>
                  <p:nvPr/>
                </p:nvGrpSpPr>
                <p:grpSpPr>
                  <a:xfrm>
                    <a:off x="9538446" y="891763"/>
                    <a:ext cx="4144787" cy="5677824"/>
                    <a:chOff x="3704994" y="2680667"/>
                    <a:chExt cx="2384219" cy="3224833"/>
                  </a:xfrm>
                </p:grpSpPr>
                <p:sp>
                  <p:nvSpPr>
                    <p:cNvPr id="197" name="이등변 삼각형 196"/>
                    <p:cNvSpPr/>
                    <p:nvPr/>
                  </p:nvSpPr>
                  <p:spPr>
                    <a:xfrm>
                      <a:off x="3704994" y="2680667"/>
                      <a:ext cx="2384219" cy="2653333"/>
                    </a:xfrm>
                    <a:prstGeom prst="triangle">
                      <a:avLst/>
                    </a:prstGeom>
                    <a:ln>
                      <a:solidFill>
                        <a:srgbClr val="70AD47"/>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98" name="이등변 삼각형 197"/>
                    <p:cNvSpPr/>
                    <p:nvPr/>
                  </p:nvSpPr>
                  <p:spPr>
                    <a:xfrm rot="10800000">
                      <a:off x="3704994" y="5334000"/>
                      <a:ext cx="1164790" cy="571500"/>
                    </a:xfrm>
                    <a:prstGeom prst="triangle">
                      <a:avLst>
                        <a:gd name="adj" fmla="val 0"/>
                      </a:avLst>
                    </a:prstGeom>
                    <a:ln>
                      <a:solidFill>
                        <a:srgbClr val="70AD47"/>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99" name="이등변 삼각형 198"/>
                    <p:cNvSpPr/>
                    <p:nvPr/>
                  </p:nvSpPr>
                  <p:spPr>
                    <a:xfrm rot="10800000" flipH="1">
                      <a:off x="4869783" y="5334000"/>
                      <a:ext cx="1219430" cy="571500"/>
                    </a:xfrm>
                    <a:prstGeom prst="triangle">
                      <a:avLst>
                        <a:gd name="adj" fmla="val 0"/>
                      </a:avLst>
                    </a:prstGeom>
                    <a:ln>
                      <a:solidFill>
                        <a:srgbClr val="70AD47"/>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grpSp>
                <p:nvGrpSpPr>
                  <p:cNvPr id="181" name="그룹 180"/>
                  <p:cNvGrpSpPr/>
                  <p:nvPr/>
                </p:nvGrpSpPr>
                <p:grpSpPr>
                  <a:xfrm>
                    <a:off x="10124914" y="633141"/>
                    <a:ext cx="2869777" cy="3098153"/>
                    <a:chOff x="4523774" y="2861635"/>
                    <a:chExt cx="687002" cy="741673"/>
                  </a:xfrm>
                </p:grpSpPr>
                <p:sp>
                  <p:nvSpPr>
                    <p:cNvPr id="188" name="타원 187"/>
                    <p:cNvSpPr/>
                    <p:nvPr/>
                  </p:nvSpPr>
                  <p:spPr>
                    <a:xfrm>
                      <a:off x="4523774" y="2916305"/>
                      <a:ext cx="687002" cy="6870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89" name="타원 188"/>
                    <p:cNvSpPr/>
                    <p:nvPr/>
                  </p:nvSpPr>
                  <p:spPr>
                    <a:xfrm>
                      <a:off x="4542546" y="2861635"/>
                      <a:ext cx="214313" cy="21431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90" name="타원 189"/>
                    <p:cNvSpPr/>
                    <p:nvPr/>
                  </p:nvSpPr>
                  <p:spPr>
                    <a:xfrm>
                      <a:off x="4977691" y="2861635"/>
                      <a:ext cx="214313" cy="21431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91" name="타원 190"/>
                    <p:cNvSpPr/>
                    <p:nvPr/>
                  </p:nvSpPr>
                  <p:spPr>
                    <a:xfrm>
                      <a:off x="4599696" y="2925930"/>
                      <a:ext cx="100012" cy="1000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92" name="타원 191"/>
                    <p:cNvSpPr/>
                    <p:nvPr/>
                  </p:nvSpPr>
                  <p:spPr>
                    <a:xfrm>
                      <a:off x="5039603" y="2923547"/>
                      <a:ext cx="100012" cy="10001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93" name="타원 192"/>
                    <p:cNvSpPr/>
                    <p:nvPr/>
                  </p:nvSpPr>
                  <p:spPr>
                    <a:xfrm>
                      <a:off x="4599809" y="3050805"/>
                      <a:ext cx="534931" cy="534931"/>
                    </a:xfrm>
                    <a:prstGeom prst="ellipse">
                      <a:avLst/>
                    </a:prstGeom>
                    <a:solidFill>
                      <a:schemeClr val="accent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94" name="타원 193"/>
                    <p:cNvSpPr/>
                    <p:nvPr/>
                  </p:nvSpPr>
                  <p:spPr>
                    <a:xfrm>
                      <a:off x="4762405" y="3305082"/>
                      <a:ext cx="62100" cy="6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95" name="타원 194"/>
                    <p:cNvSpPr/>
                    <p:nvPr/>
                  </p:nvSpPr>
                  <p:spPr>
                    <a:xfrm>
                      <a:off x="4907661" y="3302701"/>
                      <a:ext cx="62100" cy="621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96" name="타원 195"/>
                    <p:cNvSpPr/>
                    <p:nvPr/>
                  </p:nvSpPr>
                  <p:spPr>
                    <a:xfrm>
                      <a:off x="4804226" y="3362192"/>
                      <a:ext cx="133117" cy="146429"/>
                    </a:xfrm>
                    <a:prstGeom prst="ellipse">
                      <a:avLst/>
                    </a:prstGeom>
                    <a:solidFill>
                      <a:schemeClr val="accent2">
                        <a:lumMod val="60000"/>
                        <a:lumOff val="40000"/>
                      </a:schemeClr>
                    </a:solidFill>
                    <a:ln>
                      <a:solidFill>
                        <a:schemeClr val="accent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grpSp>
              <p:sp>
                <p:nvSpPr>
                  <p:cNvPr id="182" name="현 181"/>
                  <p:cNvSpPr/>
                  <p:nvPr/>
                </p:nvSpPr>
                <p:spPr>
                  <a:xfrm rot="19219183">
                    <a:off x="9857290" y="4559877"/>
                    <a:ext cx="635707" cy="635707"/>
                  </a:xfrm>
                  <a:prstGeom prst="chord">
                    <a:avLst/>
                  </a:prstGeom>
                  <a:solidFill>
                    <a:srgbClr val="C55A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83" name="현 182"/>
                  <p:cNvSpPr/>
                  <p:nvPr/>
                </p:nvSpPr>
                <p:spPr>
                  <a:xfrm rot="2269521" flipH="1">
                    <a:off x="12713815" y="4462337"/>
                    <a:ext cx="594181" cy="635707"/>
                  </a:xfrm>
                  <a:prstGeom prst="chord">
                    <a:avLst/>
                  </a:prstGeom>
                  <a:solidFill>
                    <a:srgbClr val="C55A1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cxnSp>
                <p:nvCxnSpPr>
                  <p:cNvPr id="184" name="직선 연결선 183"/>
                  <p:cNvCxnSpPr>
                    <a:stCxn id="188" idx="4"/>
                    <a:endCxn id="199" idx="0"/>
                  </p:cNvCxnSpPr>
                  <p:nvPr/>
                </p:nvCxnSpPr>
                <p:spPr>
                  <a:xfrm flipH="1">
                    <a:off x="11559795" y="3731294"/>
                    <a:ext cx="9" cy="2787247"/>
                  </a:xfrm>
                  <a:prstGeom prst="line">
                    <a:avLst/>
                  </a:prstGeom>
                </p:spPr>
                <p:style>
                  <a:lnRef idx="3">
                    <a:schemeClr val="dk1"/>
                  </a:lnRef>
                  <a:fillRef idx="0">
                    <a:schemeClr val="dk1"/>
                  </a:fillRef>
                  <a:effectRef idx="2">
                    <a:schemeClr val="dk1"/>
                  </a:effectRef>
                  <a:fontRef idx="minor">
                    <a:schemeClr val="tx1"/>
                  </a:fontRef>
                </p:style>
              </p:cxnSp>
              <p:sp>
                <p:nvSpPr>
                  <p:cNvPr id="185" name="타원 184"/>
                  <p:cNvSpPr/>
                  <p:nvPr/>
                </p:nvSpPr>
                <p:spPr>
                  <a:xfrm>
                    <a:off x="11254726" y="4129434"/>
                    <a:ext cx="177178" cy="1771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86" name="타원 185"/>
                  <p:cNvSpPr/>
                  <p:nvPr/>
                </p:nvSpPr>
                <p:spPr>
                  <a:xfrm>
                    <a:off x="11245078" y="4853793"/>
                    <a:ext cx="177178" cy="1771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87" name="타원 186"/>
                  <p:cNvSpPr/>
                  <p:nvPr/>
                </p:nvSpPr>
                <p:spPr>
                  <a:xfrm>
                    <a:off x="11245076" y="5578153"/>
                    <a:ext cx="177178" cy="1771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grpSp>
            <p:cxnSp>
              <p:nvCxnSpPr>
                <p:cNvPr id="176" name="직선 연결선 175"/>
                <p:cNvCxnSpPr>
                  <a:stCxn id="182" idx="0"/>
                </p:cNvCxnSpPr>
                <p:nvPr/>
              </p:nvCxnSpPr>
              <p:spPr>
                <a:xfrm flipV="1">
                  <a:off x="9844860" y="4105275"/>
                  <a:ext cx="404040" cy="85868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7" name="직선 연결선 176"/>
                <p:cNvCxnSpPr>
                  <a:endCxn id="183" idx="0"/>
                </p:cNvCxnSpPr>
                <p:nvPr/>
              </p:nvCxnSpPr>
              <p:spPr>
                <a:xfrm>
                  <a:off x="11526299" y="4016419"/>
                  <a:ext cx="533296" cy="858862"/>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63" name="타원 162"/>
              <p:cNvSpPr/>
              <p:nvPr/>
            </p:nvSpPr>
            <p:spPr>
              <a:xfrm>
                <a:off x="10033234" y="2994870"/>
                <a:ext cx="471346" cy="267657"/>
              </a:xfrm>
              <a:prstGeom prst="ellipse">
                <a:avLst/>
              </a:prstGeom>
              <a:solidFill>
                <a:schemeClr val="accent2">
                  <a:lumMod val="40000"/>
                  <a:lumOff val="60000"/>
                </a:schemeClr>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64" name="타원 163"/>
              <p:cNvSpPr/>
              <p:nvPr/>
            </p:nvSpPr>
            <p:spPr>
              <a:xfrm>
                <a:off x="11335492" y="2994869"/>
                <a:ext cx="471346" cy="267657"/>
              </a:xfrm>
              <a:prstGeom prst="ellipse">
                <a:avLst/>
              </a:prstGeom>
              <a:solidFill>
                <a:schemeClr val="accent2">
                  <a:lumMod val="40000"/>
                  <a:lumOff val="60000"/>
                </a:schemeClr>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65" name="현 164"/>
              <p:cNvSpPr/>
              <p:nvPr/>
            </p:nvSpPr>
            <p:spPr>
              <a:xfrm rot="18000000">
                <a:off x="9587900" y="5133832"/>
                <a:ext cx="729338" cy="729338"/>
              </a:xfrm>
              <a:prstGeom prst="chord">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66" name="현 165"/>
              <p:cNvSpPr/>
              <p:nvPr/>
            </p:nvSpPr>
            <p:spPr>
              <a:xfrm rot="16200000">
                <a:off x="11176949" y="5184687"/>
                <a:ext cx="729338" cy="729338"/>
              </a:xfrm>
              <a:prstGeom prst="chord">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nvGrpSpPr>
              <p:cNvPr id="167" name="그룹 166"/>
              <p:cNvGrpSpPr/>
              <p:nvPr/>
            </p:nvGrpSpPr>
            <p:grpSpPr>
              <a:xfrm>
                <a:off x="10714064" y="2903783"/>
                <a:ext cx="302966" cy="349158"/>
                <a:chOff x="3869659" y="3786082"/>
                <a:chExt cx="188118" cy="216799"/>
              </a:xfrm>
            </p:grpSpPr>
            <p:grpSp>
              <p:nvGrpSpPr>
                <p:cNvPr id="168" name="그룹 167"/>
                <p:cNvGrpSpPr/>
                <p:nvPr/>
              </p:nvGrpSpPr>
              <p:grpSpPr>
                <a:xfrm>
                  <a:off x="3906717" y="3786082"/>
                  <a:ext cx="118051" cy="216799"/>
                  <a:chOff x="3906717" y="3786082"/>
                  <a:chExt cx="118051" cy="216799"/>
                </a:xfrm>
              </p:grpSpPr>
              <p:sp>
                <p:nvSpPr>
                  <p:cNvPr id="171" name="이등변 삼각형 170"/>
                  <p:cNvSpPr/>
                  <p:nvPr/>
                </p:nvSpPr>
                <p:spPr>
                  <a:xfrm rot="10800000">
                    <a:off x="3906717" y="3786082"/>
                    <a:ext cx="118051" cy="101768"/>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cxnSp>
                <p:nvCxnSpPr>
                  <p:cNvPr id="172" name="직선 연결선 171"/>
                  <p:cNvCxnSpPr/>
                  <p:nvPr/>
                </p:nvCxnSpPr>
                <p:spPr>
                  <a:xfrm>
                    <a:off x="3964909" y="3941169"/>
                    <a:ext cx="54641" cy="55601"/>
                  </a:xfrm>
                  <a:prstGeom prst="line">
                    <a:avLst/>
                  </a:prstGeom>
                </p:spPr>
                <p:style>
                  <a:lnRef idx="3">
                    <a:schemeClr val="dk1"/>
                  </a:lnRef>
                  <a:fillRef idx="0">
                    <a:schemeClr val="dk1"/>
                  </a:fillRef>
                  <a:effectRef idx="2">
                    <a:schemeClr val="dk1"/>
                  </a:effectRef>
                  <a:fontRef idx="minor">
                    <a:schemeClr val="tx1"/>
                  </a:fontRef>
                </p:style>
              </p:cxnSp>
              <p:cxnSp>
                <p:nvCxnSpPr>
                  <p:cNvPr id="173" name="직선 연결선 172"/>
                  <p:cNvCxnSpPr/>
                  <p:nvPr/>
                </p:nvCxnSpPr>
                <p:spPr>
                  <a:xfrm flipH="1">
                    <a:off x="3914775" y="3941169"/>
                    <a:ext cx="50134" cy="61712"/>
                  </a:xfrm>
                  <a:prstGeom prst="line">
                    <a:avLst/>
                  </a:prstGeom>
                </p:spPr>
                <p:style>
                  <a:lnRef idx="3">
                    <a:schemeClr val="dk1"/>
                  </a:lnRef>
                  <a:fillRef idx="0">
                    <a:schemeClr val="dk1"/>
                  </a:fillRef>
                  <a:effectRef idx="2">
                    <a:schemeClr val="dk1"/>
                  </a:effectRef>
                  <a:fontRef idx="minor">
                    <a:schemeClr val="tx1"/>
                  </a:fontRef>
                </p:style>
              </p:cxnSp>
              <p:cxnSp>
                <p:nvCxnSpPr>
                  <p:cNvPr id="174" name="직선 연결선 173"/>
                  <p:cNvCxnSpPr>
                    <a:stCxn id="171" idx="0"/>
                  </p:cNvCxnSpPr>
                  <p:nvPr/>
                </p:nvCxnSpPr>
                <p:spPr>
                  <a:xfrm>
                    <a:off x="3965739" y="3887849"/>
                    <a:ext cx="1118" cy="62797"/>
                  </a:xfrm>
                  <a:prstGeom prst="line">
                    <a:avLst/>
                  </a:prstGeom>
                </p:spPr>
                <p:style>
                  <a:lnRef idx="3">
                    <a:schemeClr val="dk1"/>
                  </a:lnRef>
                  <a:fillRef idx="0">
                    <a:schemeClr val="dk1"/>
                  </a:fillRef>
                  <a:effectRef idx="2">
                    <a:schemeClr val="dk1"/>
                  </a:effectRef>
                  <a:fontRef idx="minor">
                    <a:schemeClr val="tx1"/>
                  </a:fontRef>
                </p:style>
              </p:cxnSp>
            </p:grpSp>
            <p:cxnSp>
              <p:nvCxnSpPr>
                <p:cNvPr id="169" name="직선 연결선 168"/>
                <p:cNvCxnSpPr/>
                <p:nvPr/>
              </p:nvCxnSpPr>
              <p:spPr>
                <a:xfrm>
                  <a:off x="3869659" y="3943551"/>
                  <a:ext cx="54641" cy="55601"/>
                </a:xfrm>
                <a:prstGeom prst="line">
                  <a:avLst/>
                </a:prstGeom>
              </p:spPr>
              <p:style>
                <a:lnRef idx="3">
                  <a:schemeClr val="dk1"/>
                </a:lnRef>
                <a:fillRef idx="0">
                  <a:schemeClr val="dk1"/>
                </a:fillRef>
                <a:effectRef idx="2">
                  <a:schemeClr val="dk1"/>
                </a:effectRef>
                <a:fontRef idx="minor">
                  <a:schemeClr val="tx1"/>
                </a:fontRef>
              </p:style>
            </p:cxnSp>
            <p:cxnSp>
              <p:nvCxnSpPr>
                <p:cNvPr id="170" name="직선 연결선 169"/>
                <p:cNvCxnSpPr/>
                <p:nvPr/>
              </p:nvCxnSpPr>
              <p:spPr>
                <a:xfrm flipH="1">
                  <a:off x="4007643" y="3934025"/>
                  <a:ext cx="50134" cy="61712"/>
                </a:xfrm>
                <a:prstGeom prst="line">
                  <a:avLst/>
                </a:prstGeom>
              </p:spPr>
              <p:style>
                <a:lnRef idx="3">
                  <a:schemeClr val="dk1"/>
                </a:lnRef>
                <a:fillRef idx="0">
                  <a:schemeClr val="dk1"/>
                </a:fillRef>
                <a:effectRef idx="2">
                  <a:schemeClr val="dk1"/>
                </a:effectRef>
                <a:fontRef idx="minor">
                  <a:schemeClr val="tx1"/>
                </a:fontRef>
              </p:style>
            </p:cxnSp>
          </p:grpSp>
        </p:grpSp>
        <p:cxnSp>
          <p:nvCxnSpPr>
            <p:cNvPr id="160" name="구부러진 연결선 159"/>
            <p:cNvCxnSpPr>
              <a:stCxn id="161" idx="0"/>
              <a:endCxn id="183" idx="1"/>
            </p:cNvCxnSpPr>
            <p:nvPr/>
          </p:nvCxnSpPr>
          <p:spPr>
            <a:xfrm>
              <a:off x="3116459" y="2394548"/>
              <a:ext cx="438782" cy="2914429"/>
            </a:xfrm>
            <a:prstGeom prst="curvedConnector2">
              <a:avLst/>
            </a:prstGeom>
          </p:spPr>
          <p:style>
            <a:lnRef idx="3">
              <a:schemeClr val="accent6"/>
            </a:lnRef>
            <a:fillRef idx="0">
              <a:schemeClr val="accent6"/>
            </a:fillRef>
            <a:effectRef idx="2">
              <a:schemeClr val="accent6"/>
            </a:effectRef>
            <a:fontRef idx="minor">
              <a:schemeClr val="tx1"/>
            </a:fontRef>
          </p:style>
        </p:cxnSp>
        <p:sp>
          <p:nvSpPr>
            <p:cNvPr id="161" name="하트 160"/>
            <p:cNvSpPr/>
            <p:nvPr/>
          </p:nvSpPr>
          <p:spPr>
            <a:xfrm rot="3320627">
              <a:off x="2024377" y="1487055"/>
              <a:ext cx="1141115" cy="2536047"/>
            </a:xfrm>
            <a:prstGeom prst="hear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sp>
        <p:nvSpPr>
          <p:cNvPr id="13" name="제목 1"/>
          <p:cNvSpPr txBox="1">
            <a:spLocks/>
          </p:cNvSpPr>
          <p:nvPr/>
        </p:nvSpPr>
        <p:spPr>
          <a:xfrm>
            <a:off x="0" y="1330"/>
            <a:ext cx="12192000" cy="733168"/>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ko-KR" altLang="en-US" sz="2000" dirty="0" smtClean="0"/>
              <a:t>우비 입은 곰 인형 </a:t>
            </a:r>
            <a:r>
              <a:rPr lang="en-US" altLang="ko-KR" sz="2000" dirty="0" smtClean="0"/>
              <a:t>– 7</a:t>
            </a:r>
            <a:r>
              <a:rPr lang="ko-KR" altLang="en-US" sz="2000" smtClean="0"/>
              <a:t>성 특징</a:t>
            </a:r>
            <a:endParaRPr lang="ko-KR" altLang="en-US" sz="2000" dirty="0"/>
          </a:p>
        </p:txBody>
      </p:sp>
      <p:sp>
        <p:nvSpPr>
          <p:cNvPr id="158" name="내용 개체 틀 2"/>
          <p:cNvSpPr txBox="1">
            <a:spLocks/>
          </p:cNvSpPr>
          <p:nvPr/>
        </p:nvSpPr>
        <p:spPr>
          <a:xfrm>
            <a:off x="0" y="733884"/>
            <a:ext cx="12192000" cy="125395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000" dirty="0" smtClean="0"/>
              <a:t>6</a:t>
            </a:r>
            <a:r>
              <a:rPr lang="ko-KR" altLang="en-US" sz="1000" smtClean="0"/>
              <a:t>성에서 곰 인형 옆에 개구리가 추가된다</a:t>
            </a:r>
            <a:r>
              <a:rPr lang="en-US" altLang="ko-KR" sz="1000" dirty="0" smtClean="0"/>
              <a:t>.</a:t>
            </a:r>
            <a:br>
              <a:rPr lang="en-US" altLang="ko-KR" sz="1000" dirty="0" smtClean="0"/>
            </a:br>
            <a:r>
              <a:rPr lang="en-US" altLang="ko-KR" sz="1000" dirty="0" smtClean="0"/>
              <a:t>(</a:t>
            </a:r>
            <a:r>
              <a:rPr lang="ko-KR" altLang="en-US" sz="1000" smtClean="0"/>
              <a:t>개구리는 오른쪽 예시와 같이 매우 단순화된 형태</a:t>
            </a:r>
            <a:r>
              <a:rPr lang="en-US" altLang="ko-KR" sz="1000" dirty="0" smtClean="0"/>
              <a:t>)</a:t>
            </a:r>
          </a:p>
          <a:p>
            <a:r>
              <a:rPr lang="ko-KR" altLang="en-US" sz="1000" dirty="0" smtClean="0"/>
              <a:t>또한 곰 인형 가슴에 개구리 모양 이름표가 추가된다</a:t>
            </a:r>
            <a:r>
              <a:rPr lang="en-US" altLang="ko-KR" sz="1000" dirty="0" smtClean="0"/>
              <a:t>.</a:t>
            </a:r>
          </a:p>
          <a:p>
            <a:r>
              <a:rPr lang="en-US" altLang="ko-KR" sz="1000" dirty="0" smtClean="0"/>
              <a:t>7</a:t>
            </a:r>
            <a:r>
              <a:rPr lang="ko-KR" altLang="en-US" sz="1000" smtClean="0"/>
              <a:t>성의 곰인형이 걸어다닐 때 곰인형 뒤쪽으로 작은 파문이 일어나는 이펙트가 나온다</a:t>
            </a:r>
            <a:r>
              <a:rPr lang="en-US" altLang="ko-KR" sz="1000" dirty="0" smtClean="0"/>
              <a:t>.</a:t>
            </a:r>
          </a:p>
          <a:p>
            <a:r>
              <a:rPr lang="ko-KR" altLang="en-US" sz="1000" dirty="0" smtClean="0"/>
              <a:t>곰 인형 주위로 보슬비가 떨어지는 </a:t>
            </a:r>
            <a:r>
              <a:rPr lang="ko-KR" altLang="en-US" sz="1000" dirty="0" err="1" smtClean="0"/>
              <a:t>이펙트가</a:t>
            </a:r>
            <a:r>
              <a:rPr lang="ko-KR" altLang="en-US" sz="1000" dirty="0" smtClean="0"/>
              <a:t> 나온다</a:t>
            </a:r>
            <a:r>
              <a:rPr lang="en-US" altLang="ko-KR" sz="1000" dirty="0" smtClean="0"/>
              <a:t>.</a:t>
            </a:r>
          </a:p>
        </p:txBody>
      </p:sp>
      <p:pic>
        <p:nvPicPr>
          <p:cNvPr id="124" name="Picture 18" descr="frog raincoatì ëí ì´ë¯¸ì§ ê²ìê²°ê³¼"/>
          <p:cNvPicPr>
            <a:picLocks noChangeAspect="1" noChangeArrowheads="1"/>
          </p:cNvPicPr>
          <p:nvPr/>
        </p:nvPicPr>
        <p:blipFill rotWithShape="1">
          <a:blip r:embed="rId2">
            <a:extLst>
              <a:ext uri="{28A0092B-C50C-407E-A947-70E740481C1C}">
                <a14:useLocalDpi xmlns:a14="http://schemas.microsoft.com/office/drawing/2010/main" val="0"/>
              </a:ext>
            </a:extLst>
          </a:blip>
          <a:srcRect l="58051" t="44205" b="16565"/>
          <a:stretch/>
        </p:blipFill>
        <p:spPr bwMode="auto">
          <a:xfrm>
            <a:off x="7576282" y="1008421"/>
            <a:ext cx="1301017" cy="121667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ocket Frog Free Crochet Pattern"/>
          <p:cNvPicPr>
            <a:picLocks noChangeAspect="1" noChangeArrowheads="1"/>
          </p:cNvPicPr>
          <p:nvPr/>
        </p:nvPicPr>
        <p:blipFill rotWithShape="1">
          <a:blip r:embed="rId3">
            <a:extLst>
              <a:ext uri="{28A0092B-C50C-407E-A947-70E740481C1C}">
                <a14:useLocalDpi xmlns:a14="http://schemas.microsoft.com/office/drawing/2010/main" val="0"/>
              </a:ext>
            </a:extLst>
          </a:blip>
          <a:srcRect t="71827"/>
          <a:stretch/>
        </p:blipFill>
        <p:spPr bwMode="auto">
          <a:xfrm>
            <a:off x="6443074" y="4289088"/>
            <a:ext cx="3669216" cy="2170078"/>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2" descr="Pocket Frog Free Crochet Patter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51858"/>
          <a:stretch/>
        </p:blipFill>
        <p:spPr bwMode="auto">
          <a:xfrm>
            <a:off x="5590456" y="2058081"/>
            <a:ext cx="1930648" cy="19511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apo Bola â¢ CÃ­rculo 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1604" y="4308960"/>
            <a:ext cx="1714500" cy="23336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ROCHET FROG PATTERN FREE | FREE PATTERNS"/>
          <p:cNvPicPr>
            <a:picLocks noChangeAspect="1" noChangeArrowheads="1"/>
          </p:cNvPicPr>
          <p:nvPr/>
        </p:nvPicPr>
        <p:blipFill rotWithShape="1">
          <a:blip r:embed="rId5">
            <a:extLst>
              <a:ext uri="{28A0092B-C50C-407E-A947-70E740481C1C}">
                <a14:useLocalDpi xmlns:a14="http://schemas.microsoft.com/office/drawing/2010/main" val="0"/>
              </a:ext>
            </a:extLst>
          </a:blip>
          <a:srcRect t="45298"/>
          <a:stretch/>
        </p:blipFill>
        <p:spPr bwMode="auto">
          <a:xfrm>
            <a:off x="7576283" y="2218062"/>
            <a:ext cx="2190750" cy="200078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 "/>
          <p:cNvPicPr>
            <a:picLocks noChangeAspect="1" noChangeArrowheads="1"/>
          </p:cNvPicPr>
          <p:nvPr/>
        </p:nvPicPr>
        <p:blipFill rotWithShape="1">
          <a:blip r:embed="rId6">
            <a:extLst>
              <a:ext uri="{28A0092B-C50C-407E-A947-70E740481C1C}">
                <a14:useLocalDpi xmlns:a14="http://schemas.microsoft.com/office/drawing/2010/main" val="0"/>
              </a:ext>
            </a:extLst>
          </a:blip>
          <a:srcRect l="13028" t="25881" b="8755"/>
          <a:stretch/>
        </p:blipFill>
        <p:spPr bwMode="auto">
          <a:xfrm>
            <a:off x="9652809" y="762440"/>
            <a:ext cx="2397579" cy="2405744"/>
          </a:xfrm>
          <a:prstGeom prst="rect">
            <a:avLst/>
          </a:prstGeom>
          <a:noFill/>
          <a:extLst>
            <a:ext uri="{909E8E84-426E-40DD-AFC4-6F175D3DCCD1}">
              <a14:hiddenFill xmlns:a14="http://schemas.microsoft.com/office/drawing/2010/main">
                <a:solidFill>
                  <a:srgbClr val="FFFFFF"/>
                </a:solidFill>
              </a14:hiddenFill>
            </a:ext>
          </a:extLst>
        </p:spPr>
      </p:pic>
      <p:sp>
        <p:nvSpPr>
          <p:cNvPr id="221" name="TextBox 220"/>
          <p:cNvSpPr txBox="1"/>
          <p:nvPr/>
        </p:nvSpPr>
        <p:spPr>
          <a:xfrm>
            <a:off x="2963918" y="4962903"/>
            <a:ext cx="1524776" cy="27699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ko-KR" altLang="en-US" sz="1200" smtClean="0"/>
              <a:t>개구리 모양 이름표</a:t>
            </a:r>
            <a:endParaRPr lang="ko-KR" altLang="en-US" sz="1200" dirty="0"/>
          </a:p>
        </p:txBody>
      </p:sp>
      <p:cxnSp>
        <p:nvCxnSpPr>
          <p:cNvPr id="226" name="직선 화살표 연결선 225"/>
          <p:cNvCxnSpPr>
            <a:stCxn id="221" idx="1"/>
            <a:endCxn id="201" idx="6"/>
          </p:cNvCxnSpPr>
          <p:nvPr/>
        </p:nvCxnSpPr>
        <p:spPr>
          <a:xfrm flipH="1">
            <a:off x="2482702" y="5101403"/>
            <a:ext cx="481216" cy="177297"/>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grpSp>
        <p:nvGrpSpPr>
          <p:cNvPr id="4" name="그룹 3"/>
          <p:cNvGrpSpPr/>
          <p:nvPr/>
        </p:nvGrpSpPr>
        <p:grpSpPr>
          <a:xfrm>
            <a:off x="2858035" y="6139862"/>
            <a:ext cx="597298" cy="597299"/>
            <a:chOff x="4763716" y="5411674"/>
            <a:chExt cx="1338773" cy="1338775"/>
          </a:xfrm>
        </p:grpSpPr>
        <p:sp>
          <p:nvSpPr>
            <p:cNvPr id="126" name="타원 125"/>
            <p:cNvSpPr/>
            <p:nvPr/>
          </p:nvSpPr>
          <p:spPr>
            <a:xfrm>
              <a:off x="4763716" y="5411674"/>
              <a:ext cx="1338773" cy="1338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nvGrpSpPr>
            <p:cNvPr id="3" name="그룹 2"/>
            <p:cNvGrpSpPr/>
            <p:nvPr/>
          </p:nvGrpSpPr>
          <p:grpSpPr>
            <a:xfrm>
              <a:off x="5105674" y="5498330"/>
              <a:ext cx="686607" cy="285250"/>
              <a:chOff x="4939997" y="5521038"/>
              <a:chExt cx="1005261" cy="417635"/>
            </a:xfrm>
          </p:grpSpPr>
          <p:sp>
            <p:nvSpPr>
              <p:cNvPr id="127" name="타원 126"/>
              <p:cNvSpPr/>
              <p:nvPr/>
            </p:nvSpPr>
            <p:spPr>
              <a:xfrm>
                <a:off x="4939997" y="5521038"/>
                <a:ext cx="417636" cy="4176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28" name="타원 127"/>
              <p:cNvSpPr/>
              <p:nvPr/>
            </p:nvSpPr>
            <p:spPr>
              <a:xfrm>
                <a:off x="5527622" y="5521038"/>
                <a:ext cx="417636" cy="4176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29" name="타원 128"/>
              <p:cNvSpPr/>
              <p:nvPr/>
            </p:nvSpPr>
            <p:spPr>
              <a:xfrm>
                <a:off x="4995584" y="5609143"/>
                <a:ext cx="194895" cy="1948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30" name="타원 129"/>
              <p:cNvSpPr/>
              <p:nvPr/>
            </p:nvSpPr>
            <p:spPr>
              <a:xfrm>
                <a:off x="5573895" y="5604499"/>
                <a:ext cx="194895" cy="19489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grpSp>
        <p:sp>
          <p:nvSpPr>
            <p:cNvPr id="131" name="타원 130"/>
            <p:cNvSpPr/>
            <p:nvPr/>
          </p:nvSpPr>
          <p:spPr>
            <a:xfrm>
              <a:off x="5019462" y="5882582"/>
              <a:ext cx="827278" cy="82727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grpSp>
      <p:sp>
        <p:nvSpPr>
          <p:cNvPr id="141" name="TextBox 140"/>
          <p:cNvSpPr txBox="1"/>
          <p:nvPr/>
        </p:nvSpPr>
        <p:spPr>
          <a:xfrm>
            <a:off x="3823207" y="6103007"/>
            <a:ext cx="2157582" cy="27699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ko-KR" altLang="en-US" sz="1200" dirty="0" smtClean="0"/>
              <a:t>곰 인형 옆 작은 개구리 추가</a:t>
            </a:r>
            <a:endParaRPr lang="ko-KR" altLang="en-US" sz="1200" dirty="0"/>
          </a:p>
        </p:txBody>
      </p:sp>
      <p:cxnSp>
        <p:nvCxnSpPr>
          <p:cNvPr id="142" name="직선 화살표 연결선 141"/>
          <p:cNvCxnSpPr>
            <a:stCxn id="141" idx="1"/>
            <a:endCxn id="126" idx="6"/>
          </p:cNvCxnSpPr>
          <p:nvPr/>
        </p:nvCxnSpPr>
        <p:spPr>
          <a:xfrm flipH="1">
            <a:off x="3455333" y="6241507"/>
            <a:ext cx="367874" cy="197005"/>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7" name="눈물 방울 6"/>
          <p:cNvSpPr/>
          <p:nvPr/>
        </p:nvSpPr>
        <p:spPr>
          <a:xfrm>
            <a:off x="2890850" y="3376215"/>
            <a:ext cx="183384" cy="18338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눈물 방울 124"/>
          <p:cNvSpPr/>
          <p:nvPr/>
        </p:nvSpPr>
        <p:spPr>
          <a:xfrm>
            <a:off x="2434089" y="2038864"/>
            <a:ext cx="183384" cy="18338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눈물 방울 131"/>
          <p:cNvSpPr/>
          <p:nvPr/>
        </p:nvSpPr>
        <p:spPr>
          <a:xfrm>
            <a:off x="2449059" y="3229824"/>
            <a:ext cx="183384" cy="18338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눈물 방울 132"/>
          <p:cNvSpPr/>
          <p:nvPr/>
        </p:nvSpPr>
        <p:spPr>
          <a:xfrm>
            <a:off x="2803427" y="3904631"/>
            <a:ext cx="183384" cy="18338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눈물 방울 133"/>
          <p:cNvSpPr/>
          <p:nvPr/>
        </p:nvSpPr>
        <p:spPr>
          <a:xfrm>
            <a:off x="1404359" y="4123037"/>
            <a:ext cx="183384" cy="18338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5" name="눈물 방울 134"/>
          <p:cNvSpPr/>
          <p:nvPr/>
        </p:nvSpPr>
        <p:spPr>
          <a:xfrm>
            <a:off x="988348" y="4712043"/>
            <a:ext cx="183384" cy="18338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 name="눈물 방울 135"/>
          <p:cNvSpPr/>
          <p:nvPr/>
        </p:nvSpPr>
        <p:spPr>
          <a:xfrm>
            <a:off x="967753" y="4123037"/>
            <a:ext cx="183384" cy="18338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눈물 방울 137"/>
          <p:cNvSpPr/>
          <p:nvPr/>
        </p:nvSpPr>
        <p:spPr>
          <a:xfrm>
            <a:off x="1688564" y="2677296"/>
            <a:ext cx="183384" cy="18338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눈물 방울 138"/>
          <p:cNvSpPr/>
          <p:nvPr/>
        </p:nvSpPr>
        <p:spPr>
          <a:xfrm>
            <a:off x="1878289" y="3369559"/>
            <a:ext cx="183384" cy="18338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 name="눈물 방울 139"/>
          <p:cNvSpPr/>
          <p:nvPr/>
        </p:nvSpPr>
        <p:spPr>
          <a:xfrm>
            <a:off x="2053719" y="6486345"/>
            <a:ext cx="183384" cy="18338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3" name="눈물 방울 142"/>
          <p:cNvSpPr/>
          <p:nvPr/>
        </p:nvSpPr>
        <p:spPr>
          <a:xfrm>
            <a:off x="2123948" y="4135380"/>
            <a:ext cx="183384" cy="18338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눈물 방울 143"/>
          <p:cNvSpPr/>
          <p:nvPr/>
        </p:nvSpPr>
        <p:spPr>
          <a:xfrm>
            <a:off x="1922950" y="5473854"/>
            <a:ext cx="183384" cy="18338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눈물 방울 144"/>
          <p:cNvSpPr/>
          <p:nvPr/>
        </p:nvSpPr>
        <p:spPr>
          <a:xfrm>
            <a:off x="1288742" y="5161098"/>
            <a:ext cx="183384" cy="18338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6" name="눈물 방울 145"/>
          <p:cNvSpPr/>
          <p:nvPr/>
        </p:nvSpPr>
        <p:spPr>
          <a:xfrm>
            <a:off x="955398" y="5873578"/>
            <a:ext cx="183384" cy="18338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7" name="눈물 방울 146"/>
          <p:cNvSpPr/>
          <p:nvPr/>
        </p:nvSpPr>
        <p:spPr>
          <a:xfrm>
            <a:off x="497408" y="5269620"/>
            <a:ext cx="183384" cy="18338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8" name="눈물 방울 147"/>
          <p:cNvSpPr/>
          <p:nvPr/>
        </p:nvSpPr>
        <p:spPr>
          <a:xfrm>
            <a:off x="1300388" y="6154650"/>
            <a:ext cx="183384" cy="18338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9" name="눈물 방울 148"/>
          <p:cNvSpPr/>
          <p:nvPr/>
        </p:nvSpPr>
        <p:spPr>
          <a:xfrm>
            <a:off x="1335416" y="2234855"/>
            <a:ext cx="183384" cy="18338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0" name="눈물 방울 149"/>
          <p:cNvSpPr/>
          <p:nvPr/>
        </p:nvSpPr>
        <p:spPr>
          <a:xfrm>
            <a:off x="770046" y="3299254"/>
            <a:ext cx="183384" cy="18338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1" name="눈물 방울 150"/>
          <p:cNvSpPr/>
          <p:nvPr/>
        </p:nvSpPr>
        <p:spPr>
          <a:xfrm>
            <a:off x="1201083" y="2784614"/>
            <a:ext cx="183384" cy="18338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2" name="눈물 방울 151"/>
          <p:cNvSpPr/>
          <p:nvPr/>
        </p:nvSpPr>
        <p:spPr>
          <a:xfrm>
            <a:off x="2486661" y="2458306"/>
            <a:ext cx="183384" cy="183384"/>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3" name="TextBox 152"/>
          <p:cNvSpPr txBox="1"/>
          <p:nvPr/>
        </p:nvSpPr>
        <p:spPr>
          <a:xfrm>
            <a:off x="3651778" y="3764297"/>
            <a:ext cx="1008609" cy="27699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ko-KR" altLang="en-US" sz="1200" dirty="0" smtClean="0"/>
              <a:t>봄비 </a:t>
            </a:r>
            <a:r>
              <a:rPr lang="ko-KR" altLang="en-US" sz="1200" dirty="0" err="1" smtClean="0"/>
              <a:t>이펙트</a:t>
            </a:r>
            <a:endParaRPr lang="ko-KR" altLang="en-US" sz="1200" dirty="0"/>
          </a:p>
        </p:txBody>
      </p:sp>
      <p:cxnSp>
        <p:nvCxnSpPr>
          <p:cNvPr id="154" name="직선 화살표 연결선 153"/>
          <p:cNvCxnSpPr>
            <a:stCxn id="153" idx="1"/>
          </p:cNvCxnSpPr>
          <p:nvPr/>
        </p:nvCxnSpPr>
        <p:spPr>
          <a:xfrm flipH="1">
            <a:off x="3060114" y="3902797"/>
            <a:ext cx="591664" cy="93593"/>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155" name="TextBox 154"/>
          <p:cNvSpPr txBox="1"/>
          <p:nvPr/>
        </p:nvSpPr>
        <p:spPr>
          <a:xfrm>
            <a:off x="4735054" y="5333605"/>
            <a:ext cx="1008609" cy="276999"/>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ko-KR" altLang="en-US" sz="1200" dirty="0" smtClean="0"/>
              <a:t>파문 </a:t>
            </a:r>
            <a:r>
              <a:rPr lang="ko-KR" altLang="en-US" sz="1200" dirty="0" err="1" smtClean="0"/>
              <a:t>이펙트</a:t>
            </a:r>
            <a:endParaRPr lang="ko-KR" altLang="en-US" sz="1200" dirty="0"/>
          </a:p>
        </p:txBody>
      </p:sp>
      <p:cxnSp>
        <p:nvCxnSpPr>
          <p:cNvPr id="156" name="직선 화살표 연결선 155"/>
          <p:cNvCxnSpPr>
            <a:stCxn id="155" idx="1"/>
          </p:cNvCxnSpPr>
          <p:nvPr/>
        </p:nvCxnSpPr>
        <p:spPr>
          <a:xfrm flipH="1">
            <a:off x="4143390" y="5472105"/>
            <a:ext cx="591664" cy="93593"/>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grpSp>
        <p:nvGrpSpPr>
          <p:cNvPr id="200" name="그룹 199"/>
          <p:cNvGrpSpPr/>
          <p:nvPr/>
        </p:nvGrpSpPr>
        <p:grpSpPr>
          <a:xfrm>
            <a:off x="1956187" y="5093127"/>
            <a:ext cx="526515" cy="341480"/>
            <a:chOff x="3861251" y="4217942"/>
            <a:chExt cx="526515" cy="341480"/>
          </a:xfrm>
        </p:grpSpPr>
        <p:sp>
          <p:nvSpPr>
            <p:cNvPr id="201" name="타원 200"/>
            <p:cNvSpPr/>
            <p:nvPr/>
          </p:nvSpPr>
          <p:spPr>
            <a:xfrm>
              <a:off x="3861251" y="4247608"/>
              <a:ext cx="526515" cy="31181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202" name="타원 201"/>
            <p:cNvSpPr/>
            <p:nvPr/>
          </p:nvSpPr>
          <p:spPr>
            <a:xfrm>
              <a:off x="3893637" y="4217942"/>
              <a:ext cx="135743" cy="13574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203" name="타원 202"/>
            <p:cNvSpPr/>
            <p:nvPr/>
          </p:nvSpPr>
          <p:spPr>
            <a:xfrm>
              <a:off x="4227130" y="4217942"/>
              <a:ext cx="135743" cy="13574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204" name="타원 203"/>
            <p:cNvSpPr/>
            <p:nvPr/>
          </p:nvSpPr>
          <p:spPr>
            <a:xfrm>
              <a:off x="3929835" y="4259616"/>
              <a:ext cx="63346" cy="633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205" name="타원 204"/>
            <p:cNvSpPr/>
            <p:nvPr/>
          </p:nvSpPr>
          <p:spPr>
            <a:xfrm>
              <a:off x="4266977" y="4257789"/>
              <a:ext cx="63346" cy="633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cxnSp>
          <p:nvCxnSpPr>
            <p:cNvPr id="206" name="직선 연결선 205"/>
            <p:cNvCxnSpPr/>
            <p:nvPr/>
          </p:nvCxnSpPr>
          <p:spPr>
            <a:xfrm rot="3600000" flipH="1">
              <a:off x="4050919" y="4454136"/>
              <a:ext cx="73921" cy="90992"/>
            </a:xfrm>
            <a:prstGeom prst="line">
              <a:avLst/>
            </a:prstGeom>
          </p:spPr>
          <p:style>
            <a:lnRef idx="3">
              <a:schemeClr val="dk1"/>
            </a:lnRef>
            <a:fillRef idx="0">
              <a:schemeClr val="dk1"/>
            </a:fillRef>
            <a:effectRef idx="2">
              <a:schemeClr val="dk1"/>
            </a:effectRef>
            <a:fontRef idx="minor">
              <a:schemeClr val="tx1"/>
            </a:fontRef>
          </p:style>
        </p:cxnSp>
        <p:cxnSp>
          <p:nvCxnSpPr>
            <p:cNvPr id="207" name="직선 연결선 206"/>
            <p:cNvCxnSpPr/>
            <p:nvPr/>
          </p:nvCxnSpPr>
          <p:spPr>
            <a:xfrm rot="3600000">
              <a:off x="4181444" y="4438220"/>
              <a:ext cx="1648" cy="92592"/>
            </a:xfrm>
            <a:prstGeom prst="line">
              <a:avLst/>
            </a:prstGeom>
          </p:spPr>
          <p:style>
            <a:lnRef idx="3">
              <a:schemeClr val="dk1"/>
            </a:lnRef>
            <a:fillRef idx="0">
              <a:schemeClr val="dk1"/>
            </a:fillRef>
            <a:effectRef idx="2">
              <a:schemeClr val="dk1"/>
            </a:effectRef>
            <a:fontRef idx="minor">
              <a:schemeClr val="tx1"/>
            </a:fontRef>
          </p:style>
        </p:cxnSp>
        <p:sp>
          <p:nvSpPr>
            <p:cNvPr id="208" name="타원 207"/>
            <p:cNvSpPr/>
            <p:nvPr/>
          </p:nvSpPr>
          <p:spPr>
            <a:xfrm>
              <a:off x="3896423" y="4375646"/>
              <a:ext cx="135788" cy="76649"/>
            </a:xfrm>
            <a:prstGeom prst="ellipse">
              <a:avLst/>
            </a:prstGeom>
            <a:solidFill>
              <a:srgbClr val="F89E9E"/>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209" name="타원 208"/>
            <p:cNvSpPr/>
            <p:nvPr/>
          </p:nvSpPr>
          <p:spPr>
            <a:xfrm>
              <a:off x="4233565" y="4373820"/>
              <a:ext cx="135788" cy="76649"/>
            </a:xfrm>
            <a:prstGeom prst="ellipse">
              <a:avLst/>
            </a:prstGeom>
            <a:solidFill>
              <a:srgbClr val="F89E9E"/>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282684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제목 1"/>
          <p:cNvSpPr txBox="1">
            <a:spLocks/>
          </p:cNvSpPr>
          <p:nvPr/>
        </p:nvSpPr>
        <p:spPr>
          <a:xfrm>
            <a:off x="0" y="1330"/>
            <a:ext cx="12192000" cy="733168"/>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pPr algn="ctr"/>
            <a:r>
              <a:rPr lang="ko-KR" altLang="en-US" sz="2000" dirty="0" smtClean="0"/>
              <a:t>화이트 </a:t>
            </a:r>
            <a:r>
              <a:rPr lang="ko-KR" altLang="en-US" sz="2000" dirty="0" err="1" smtClean="0"/>
              <a:t>데이</a:t>
            </a:r>
            <a:r>
              <a:rPr lang="ko-KR" altLang="en-US" sz="2000" dirty="0" smtClean="0"/>
              <a:t> 꿀벌 </a:t>
            </a:r>
            <a:r>
              <a:rPr lang="en-US" altLang="ko-KR" sz="2000" dirty="0" smtClean="0"/>
              <a:t>– </a:t>
            </a:r>
            <a:r>
              <a:rPr lang="ko-KR" altLang="en-US" sz="2000" smtClean="0"/>
              <a:t>애니메이션</a:t>
            </a:r>
            <a:endParaRPr lang="ko-KR" altLang="en-US" sz="2000" dirty="0"/>
          </a:p>
        </p:txBody>
      </p:sp>
      <p:sp>
        <p:nvSpPr>
          <p:cNvPr id="25" name="TextBox 24"/>
          <p:cNvSpPr txBox="1"/>
          <p:nvPr/>
        </p:nvSpPr>
        <p:spPr>
          <a:xfrm>
            <a:off x="371475" y="1463600"/>
            <a:ext cx="3464410" cy="861774"/>
          </a:xfrm>
          <a:prstGeom prst="rect">
            <a:avLst/>
          </a:prstGeom>
          <a:noFill/>
        </p:spPr>
        <p:txBody>
          <a:bodyPr wrap="none" rtlCol="0">
            <a:spAutoFit/>
          </a:bodyPr>
          <a:lstStyle/>
          <a:p>
            <a:r>
              <a:rPr lang="ko-KR" altLang="en-US" sz="1000" dirty="0" smtClean="0"/>
              <a:t>걷기</a:t>
            </a:r>
            <a:r>
              <a:rPr lang="en-US" altLang="ko-KR" sz="1000" dirty="0" smtClean="0"/>
              <a:t>&amp;</a:t>
            </a:r>
            <a:r>
              <a:rPr lang="ko-KR" altLang="en-US" sz="1000" smtClean="0"/>
              <a:t>뛰기</a:t>
            </a:r>
            <a:endParaRPr lang="en-US" altLang="ko-KR" sz="1000" dirty="0" smtClean="0"/>
          </a:p>
          <a:p>
            <a:r>
              <a:rPr lang="ko-KR" altLang="en-US" sz="1000" dirty="0" smtClean="0"/>
              <a:t>걷기 </a:t>
            </a:r>
            <a:r>
              <a:rPr lang="en-US" altLang="ko-KR" sz="1000" dirty="0" smtClean="0"/>
              <a:t>&amp; </a:t>
            </a:r>
            <a:r>
              <a:rPr lang="ko-KR" altLang="en-US" sz="1000" smtClean="0"/>
              <a:t>뛰기 모두 </a:t>
            </a:r>
            <a:r>
              <a:rPr lang="en-US" altLang="ko-KR" sz="1000" dirty="0" smtClean="0"/>
              <a:t>2</a:t>
            </a:r>
            <a:r>
              <a:rPr lang="ko-KR" altLang="en-US" sz="1000" smtClean="0"/>
              <a:t>족 보행으로 인간이 걷듯 걷는다</a:t>
            </a:r>
            <a:r>
              <a:rPr lang="en-US" altLang="ko-KR" sz="1000" dirty="0" smtClean="0"/>
              <a:t>.</a:t>
            </a:r>
          </a:p>
          <a:p>
            <a:r>
              <a:rPr lang="ko-KR" altLang="en-US" sz="1000" dirty="0" smtClean="0"/>
              <a:t>다만 </a:t>
            </a:r>
            <a:r>
              <a:rPr lang="en-US" altLang="ko-KR" sz="1000" dirty="0" smtClean="0"/>
              <a:t>7</a:t>
            </a:r>
            <a:r>
              <a:rPr lang="ko-KR" altLang="en-US" sz="1000" smtClean="0"/>
              <a:t>성의 경우</a:t>
            </a:r>
            <a:r>
              <a:rPr lang="en-US" altLang="ko-KR" sz="1000" dirty="0" smtClean="0"/>
              <a:t/>
            </a:r>
            <a:br>
              <a:rPr lang="en-US" altLang="ko-KR" sz="1000" dirty="0" smtClean="0"/>
            </a:br>
            <a:r>
              <a:rPr lang="en-US" altLang="ko-KR" sz="1000" dirty="0" smtClean="0"/>
              <a:t>7</a:t>
            </a:r>
            <a:r>
              <a:rPr lang="ko-KR" altLang="en-US" sz="1000" smtClean="0"/>
              <a:t>성 옆에 붙는 개구리는 </a:t>
            </a:r>
            <a:r>
              <a:rPr lang="en-US" altLang="ko-KR" sz="1000" dirty="0" smtClean="0"/>
              <a:t>4</a:t>
            </a:r>
            <a:r>
              <a:rPr lang="ko-KR" altLang="en-US" sz="1000" smtClean="0"/>
              <a:t>족으로 팔짝팔짝 뛰어 다니며</a:t>
            </a:r>
            <a:r>
              <a:rPr lang="en-US" altLang="ko-KR" sz="1000" dirty="0" smtClean="0"/>
              <a:t>, </a:t>
            </a:r>
          </a:p>
          <a:p>
            <a:r>
              <a:rPr lang="en-US" altLang="ko-KR" sz="1000" dirty="0" smtClean="0"/>
              <a:t>7</a:t>
            </a:r>
            <a:r>
              <a:rPr lang="ko-KR" altLang="en-US" sz="1000" smtClean="0"/>
              <a:t>성 곰 인형이 걸을 때 파문이 일어나는 이펙트가 나온다</a:t>
            </a:r>
            <a:r>
              <a:rPr lang="en-US" altLang="ko-KR" sz="1000" dirty="0" smtClean="0"/>
              <a:t>.</a:t>
            </a:r>
          </a:p>
        </p:txBody>
      </p:sp>
      <p:sp>
        <p:nvSpPr>
          <p:cNvPr id="27" name="TextBox 26"/>
          <p:cNvSpPr txBox="1"/>
          <p:nvPr/>
        </p:nvSpPr>
        <p:spPr>
          <a:xfrm>
            <a:off x="5996918" y="1463600"/>
            <a:ext cx="4448654" cy="246221"/>
          </a:xfrm>
          <a:prstGeom prst="rect">
            <a:avLst/>
          </a:prstGeom>
          <a:noFill/>
        </p:spPr>
        <p:txBody>
          <a:bodyPr wrap="none" rtlCol="0">
            <a:spAutoFit/>
          </a:bodyPr>
          <a:lstStyle/>
          <a:p>
            <a:r>
              <a:rPr lang="ko-KR" altLang="en-US" sz="1000" dirty="0" smtClean="0"/>
              <a:t>대기 </a:t>
            </a:r>
            <a:r>
              <a:rPr lang="en-US" altLang="ko-KR" sz="1000" dirty="0" smtClean="0"/>
              <a:t>: </a:t>
            </a:r>
            <a:r>
              <a:rPr lang="ko-KR" altLang="en-US" sz="1000" smtClean="0"/>
              <a:t>곰인형이 개구리처럼 모둠발로서있는 주위를 깡총깡총 뛰어 다닌다</a:t>
            </a:r>
            <a:r>
              <a:rPr lang="en-US" altLang="ko-KR" sz="1000" dirty="0" smtClean="0"/>
              <a:t>.</a:t>
            </a:r>
          </a:p>
        </p:txBody>
      </p:sp>
      <p:sp>
        <p:nvSpPr>
          <p:cNvPr id="2" name="TextBox 1"/>
          <p:cNvSpPr txBox="1"/>
          <p:nvPr/>
        </p:nvSpPr>
        <p:spPr>
          <a:xfrm>
            <a:off x="5996918" y="4084303"/>
            <a:ext cx="2416046" cy="707886"/>
          </a:xfrm>
          <a:prstGeom prst="rect">
            <a:avLst/>
          </a:prstGeom>
          <a:noFill/>
        </p:spPr>
        <p:txBody>
          <a:bodyPr wrap="none" rtlCol="0">
            <a:spAutoFit/>
          </a:bodyPr>
          <a:lstStyle/>
          <a:p>
            <a:r>
              <a:rPr lang="ko-KR" altLang="en-US" sz="1000" dirty="0" smtClean="0"/>
              <a:t>상호액션 </a:t>
            </a:r>
            <a:r>
              <a:rPr lang="en-US" altLang="ko-KR" sz="1000" dirty="0" smtClean="0"/>
              <a:t>:</a:t>
            </a:r>
            <a:br>
              <a:rPr lang="en-US" altLang="ko-KR" sz="1000" dirty="0" smtClean="0"/>
            </a:br>
            <a:r>
              <a:rPr lang="ko-KR" altLang="en-US" sz="1000" smtClean="0"/>
              <a:t>유저 캐릭터 주위를 개구리처럼 뛰다가</a:t>
            </a:r>
            <a:r>
              <a:rPr lang="en-US" altLang="ko-KR" sz="1000" dirty="0" smtClean="0"/>
              <a:t/>
            </a:r>
            <a:br>
              <a:rPr lang="en-US" altLang="ko-KR" sz="1000" dirty="0" smtClean="0"/>
            </a:br>
            <a:r>
              <a:rPr lang="ko-KR" altLang="en-US" sz="1000" smtClean="0"/>
              <a:t>유저 캐릭터에게 물을 엄청 튀기고</a:t>
            </a:r>
            <a:r>
              <a:rPr lang="en-US" altLang="ko-KR" sz="1000" dirty="0" smtClean="0"/>
              <a:t/>
            </a:r>
            <a:br>
              <a:rPr lang="en-US" altLang="ko-KR" sz="1000" dirty="0" smtClean="0"/>
            </a:br>
            <a:r>
              <a:rPr lang="ko-KR" altLang="en-US" sz="1000" smtClean="0"/>
              <a:t>유저 캐릭터에게 곰인형이</a:t>
            </a:r>
            <a:r>
              <a:rPr lang="en-US" altLang="ko-KR" sz="1000" dirty="0"/>
              <a:t> </a:t>
            </a:r>
            <a:r>
              <a:rPr lang="ko-KR" altLang="en-US" sz="1000" smtClean="0"/>
              <a:t>야단맞는다</a:t>
            </a:r>
            <a:r>
              <a:rPr lang="en-US" altLang="ko-KR" sz="1000" dirty="0" smtClean="0"/>
              <a:t>.</a:t>
            </a:r>
            <a:endParaRPr lang="ko-KR" altLang="en-US" sz="1000" dirty="0"/>
          </a:p>
        </p:txBody>
      </p:sp>
    </p:spTree>
    <p:extLst>
      <p:ext uri="{BB962C8B-B14F-4D97-AF65-F5344CB8AC3E}">
        <p14:creationId xmlns:p14="http://schemas.microsoft.com/office/powerpoint/2010/main" val="109253479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1068</TotalTime>
  <Words>263</Words>
  <Application>Microsoft Office PowerPoint</Application>
  <PresentationFormat>와이드스크린</PresentationFormat>
  <Paragraphs>47</Paragraphs>
  <Slides>7</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7</vt:i4>
      </vt:variant>
    </vt:vector>
  </HeadingPairs>
  <TitlesOfParts>
    <vt:vector size="10" baseType="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4월 펫</dc:title>
  <dc:creator>안명선</dc:creator>
  <cp:lastModifiedBy>안명선</cp:lastModifiedBy>
  <cp:revision>224</cp:revision>
  <dcterms:created xsi:type="dcterms:W3CDTF">2018-11-13T08:00:44Z</dcterms:created>
  <dcterms:modified xsi:type="dcterms:W3CDTF">2019-01-15T08:25:54Z</dcterms:modified>
</cp:coreProperties>
</file>