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4" r:id="rId2"/>
    <p:sldId id="277" r:id="rId3"/>
    <p:sldId id="266" r:id="rId4"/>
    <p:sldId id="262" r:id="rId5"/>
    <p:sldId id="278" r:id="rId6"/>
    <p:sldId id="279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E5FA"/>
    <a:srgbClr val="FBA3F1"/>
    <a:srgbClr val="FFC000"/>
    <a:srgbClr val="FF7C80"/>
    <a:srgbClr val="F89E9E"/>
    <a:srgbClr val="C55A1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>
        <p:scale>
          <a:sx n="100" d="100"/>
          <a:sy n="100" d="100"/>
        </p:scale>
        <p:origin x="138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5D1BD-8465-48FC-9B3F-487E74A11DB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5838D-3912-4A94-AB15-827FD6077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1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3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7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2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4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9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5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1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E3F7-9E75-45E0-8947-2771270B8D4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5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6.jpeg"/><Relationship Id="rId18" Type="http://schemas.openxmlformats.org/officeDocument/2006/relationships/image" Target="../media/image25.jpeg"/><Relationship Id="rId3" Type="http://schemas.openxmlformats.org/officeDocument/2006/relationships/image" Target="../media/image1.jpeg"/><Relationship Id="rId21" Type="http://schemas.openxmlformats.org/officeDocument/2006/relationships/image" Target="../media/image28.png"/><Relationship Id="rId7" Type="http://schemas.openxmlformats.org/officeDocument/2006/relationships/image" Target="../media/image11.jpeg"/><Relationship Id="rId12" Type="http://schemas.openxmlformats.org/officeDocument/2006/relationships/image" Target="../media/image20.jpeg"/><Relationship Id="rId17" Type="http://schemas.openxmlformats.org/officeDocument/2006/relationships/image" Target="../media/image24.jpeg"/><Relationship Id="rId25" Type="http://schemas.openxmlformats.org/officeDocument/2006/relationships/image" Target="../media/image15.jpeg"/><Relationship Id="rId2" Type="http://schemas.openxmlformats.org/officeDocument/2006/relationships/image" Target="../media/image12.jpeg"/><Relationship Id="rId16" Type="http://schemas.openxmlformats.org/officeDocument/2006/relationships/image" Target="../media/image23.jpeg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9.png"/><Relationship Id="rId24" Type="http://schemas.openxmlformats.org/officeDocument/2006/relationships/image" Target="../media/image14.jpeg"/><Relationship Id="rId5" Type="http://schemas.openxmlformats.org/officeDocument/2006/relationships/image" Target="../media/image17.jpeg"/><Relationship Id="rId15" Type="http://schemas.openxmlformats.org/officeDocument/2006/relationships/image" Target="../media/image22.jpeg"/><Relationship Id="rId23" Type="http://schemas.openxmlformats.org/officeDocument/2006/relationships/image" Target="../media/image30.jpeg"/><Relationship Id="rId10" Type="http://schemas.openxmlformats.org/officeDocument/2006/relationships/image" Target="../media/image10.jpeg"/><Relationship Id="rId19" Type="http://schemas.openxmlformats.org/officeDocument/2006/relationships/image" Target="../media/image26.jpeg"/><Relationship Id="rId4" Type="http://schemas.openxmlformats.org/officeDocument/2006/relationships/image" Target="../media/image16.jpeg"/><Relationship Id="rId9" Type="http://schemas.openxmlformats.org/officeDocument/2006/relationships/image" Target="../media/image9.jpeg"/><Relationship Id="rId14" Type="http://schemas.openxmlformats.org/officeDocument/2006/relationships/image" Target="../media/image21.jpe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30.jpeg"/><Relationship Id="rId3" Type="http://schemas.openxmlformats.org/officeDocument/2006/relationships/image" Target="../media/image32.png"/><Relationship Id="rId7" Type="http://schemas.openxmlformats.org/officeDocument/2006/relationships/image" Target="../media/image1.jpeg"/><Relationship Id="rId12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jpeg"/><Relationship Id="rId5" Type="http://schemas.openxmlformats.org/officeDocument/2006/relationships/image" Target="../media/image34.png"/><Relationship Id="rId10" Type="http://schemas.openxmlformats.org/officeDocument/2006/relationships/image" Target="../media/image9.jpeg"/><Relationship Id="rId4" Type="http://schemas.openxmlformats.org/officeDocument/2006/relationships/image" Target="../media/image33.jpeg"/><Relationship Id="rId9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40.jpeg"/><Relationship Id="rId3" Type="http://schemas.openxmlformats.org/officeDocument/2006/relationships/image" Target="../media/image21.jpeg"/><Relationship Id="rId7" Type="http://schemas.openxmlformats.org/officeDocument/2006/relationships/image" Target="../media/image24.jpeg"/><Relationship Id="rId12" Type="http://schemas.openxmlformats.org/officeDocument/2006/relationships/image" Target="../media/image39.jpeg"/><Relationship Id="rId2" Type="http://schemas.openxmlformats.org/officeDocument/2006/relationships/image" Target="../media/image35.jpeg"/><Relationship Id="rId16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.jpeg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10" Type="http://schemas.openxmlformats.org/officeDocument/2006/relationships/image" Target="../media/image11.jpeg"/><Relationship Id="rId4" Type="http://schemas.openxmlformats.org/officeDocument/2006/relationships/image" Target="../media/image27.jpeg"/><Relationship Id="rId9" Type="http://schemas.openxmlformats.org/officeDocument/2006/relationships/image" Target="../media/image38.jpeg"/><Relationship Id="rId14" Type="http://schemas.openxmlformats.org/officeDocument/2006/relationships/image" Target="../media/image4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49.jpeg"/><Relationship Id="rId3" Type="http://schemas.openxmlformats.org/officeDocument/2006/relationships/image" Target="../media/image44.jpeg"/><Relationship Id="rId7" Type="http://schemas.openxmlformats.org/officeDocument/2006/relationships/image" Target="../media/image7.jpeg"/><Relationship Id="rId12" Type="http://schemas.openxmlformats.org/officeDocument/2006/relationships/image" Target="../media/image4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47.png"/><Relationship Id="rId5" Type="http://schemas.openxmlformats.org/officeDocument/2006/relationships/image" Target="../media/image5.jpeg"/><Relationship Id="rId15" Type="http://schemas.openxmlformats.org/officeDocument/2006/relationships/image" Target="../media/image51.jpeg"/><Relationship Id="rId10" Type="http://schemas.openxmlformats.org/officeDocument/2006/relationships/image" Target="../media/image46.png"/><Relationship Id="rId4" Type="http://schemas.openxmlformats.org/officeDocument/2006/relationships/image" Target="../media/image45.jpeg"/><Relationship Id="rId9" Type="http://schemas.openxmlformats.org/officeDocument/2006/relationships/image" Target="../media/image14.jpeg"/><Relationship Id="rId14" Type="http://schemas.openxmlformats.org/officeDocument/2006/relationships/image" Target="../media/image5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12" y="4677292"/>
            <a:ext cx="892052" cy="138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4" y="1400310"/>
            <a:ext cx="1436771" cy="2911072"/>
          </a:xfrm>
          <a:prstGeom prst="rect">
            <a:avLst/>
          </a:prstGeom>
        </p:spPr>
      </p:pic>
      <p:sp>
        <p:nvSpPr>
          <p:cNvPr id="67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목마를 탄 미니 기사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68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바퀴 달린 목마를 타고 돌진하는 조그맣고 귀여운 기사</a:t>
            </a:r>
            <a:endParaRPr lang="en-US" altLang="ko-KR" sz="800" dirty="0" smtClean="0"/>
          </a:p>
          <a:p>
            <a:r>
              <a:rPr lang="ko-KR" altLang="en-US" sz="800" dirty="0" smtClean="0"/>
              <a:t>목마를 타고 있을 때 크기가 펭귄과 비슷하다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머리가 </a:t>
            </a:r>
            <a:r>
              <a:rPr lang="ko-KR" altLang="en-US" sz="800" smtClean="0"/>
              <a:t>커다란 체형이고 얼굴이 갑옷에 가려져서 보이지 않는다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11" name="Picture 8" descr=" 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0" t="5027" r="8071" b="6996"/>
          <a:stretch/>
        </p:blipFill>
        <p:spPr bwMode="auto">
          <a:xfrm>
            <a:off x="3025052" y="2734962"/>
            <a:ext cx="995726" cy="14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직선 연결선 69"/>
          <p:cNvCxnSpPr/>
          <p:nvPr/>
        </p:nvCxnSpPr>
        <p:spPr>
          <a:xfrm>
            <a:off x="0" y="4224296"/>
            <a:ext cx="43338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0" y="3003809"/>
            <a:ext cx="435292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628691" y="1943100"/>
            <a:ext cx="0" cy="47030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439999" y="1828800"/>
            <a:ext cx="0" cy="48173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71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목마를 탄 미니 기사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70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전신 갑옷을 입고 있고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나무 재질의 바퀴 달린 목마를 타고 이동하는 귀여운 기사</a:t>
            </a:r>
            <a:endParaRPr lang="en-US" altLang="ko-KR" sz="1000" dirty="0" smtClean="0"/>
          </a:p>
          <a:p>
            <a:r>
              <a:rPr lang="ko-KR" altLang="en-US" sz="1000" dirty="0" smtClean="0"/>
              <a:t>전신을 철제 갑옷으로 완벽하게 막고 있는 기사로 기사의 얼굴이 보이지 않는다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한 손에는 기사 시합을 할 때 쓰는 긴 </a:t>
            </a:r>
            <a:r>
              <a:rPr lang="ko-KR" altLang="en-US" sz="1000" dirty="0" err="1" smtClean="0"/>
              <a:t>랜스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마상창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을 들고 있고 다른 한쪽으로는 커다란 철제 방패를 들고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어린아이와 같이 머리가 크고 다리가 짧다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투구에는 긴 깃털이 달려 있고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등 뒤로는 인위적인 날개가 달려 있으며 붉은 색 머플러를 매고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91" name="Picture 26" descr="Gaijin Knight by GaijinGoomb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213" y="3107926"/>
            <a:ext cx="3631905" cy="296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8104673" y="3960367"/>
            <a:ext cx="1900772" cy="2940826"/>
            <a:chOff x="9869352" y="1178247"/>
            <a:chExt cx="3061211" cy="4305664"/>
          </a:xfrm>
        </p:grpSpPr>
        <p:pic>
          <p:nvPicPr>
            <p:cNvPr id="92" name="Picture 18" descr="Mini Artorias and Oscar by Shane000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85" t="6072" r="42118" b="2797"/>
            <a:stretch/>
          </p:blipFill>
          <p:spPr bwMode="auto">
            <a:xfrm>
              <a:off x="9869352" y="1178247"/>
              <a:ext cx="1479560" cy="2186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 descr="Knight on barded horse, in plate armour, lance and red shield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54" t="370" r="14894" b="45513"/>
            <a:stretch/>
          </p:blipFill>
          <p:spPr bwMode="auto">
            <a:xfrm>
              <a:off x="9869352" y="3432605"/>
              <a:ext cx="1878618" cy="205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14" descr="Little Knight by Firrka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69" t="51095" r="30050"/>
            <a:stretch/>
          </p:blipFill>
          <p:spPr bwMode="auto">
            <a:xfrm>
              <a:off x="11458791" y="1178247"/>
              <a:ext cx="1471772" cy="2203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464640" y="3753712"/>
            <a:ext cx="2742511" cy="2782723"/>
            <a:chOff x="724507" y="4923108"/>
            <a:chExt cx="2266538" cy="2299771"/>
          </a:xfrm>
        </p:grpSpPr>
        <p:pic>
          <p:nvPicPr>
            <p:cNvPr id="90" name="Picture 8" descr=" 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07" y="5693994"/>
              <a:ext cx="1081247" cy="1528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1025755" y="4923108"/>
              <a:ext cx="1965290" cy="1461334"/>
              <a:chOff x="1839229" y="3032104"/>
              <a:chExt cx="3216188" cy="2391466"/>
            </a:xfrm>
          </p:grpSpPr>
          <p:pic>
            <p:nvPicPr>
              <p:cNvPr id="95" name="Picture 2" descr="emanuel hercik, 1951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5390" b="62785"/>
              <a:stretch/>
            </p:blipFill>
            <p:spPr bwMode="auto">
              <a:xfrm>
                <a:off x="3207967" y="3772389"/>
                <a:ext cx="1847450" cy="1651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4" descr="emanuel hercik, 1951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357"/>
              <a:stretch/>
            </p:blipFill>
            <p:spPr bwMode="auto">
              <a:xfrm>
                <a:off x="1839229" y="3032104"/>
                <a:ext cx="1761012" cy="1614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97" name="Picture 2" descr="3d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5" t="5950" r="17557" b="40897"/>
          <a:stretch/>
        </p:blipFill>
        <p:spPr bwMode="auto">
          <a:xfrm>
            <a:off x="9263292" y="1566440"/>
            <a:ext cx="1354410" cy="156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Ideas - Album on Imgu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564" y="1566440"/>
            <a:ext cx="1292260" cy="156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>
            <a:stCxn id="90" idx="3"/>
          </p:cNvCxnSpPr>
          <p:nvPr/>
        </p:nvCxnSpPr>
        <p:spPr>
          <a:xfrm flipV="1">
            <a:off x="1772949" y="5562600"/>
            <a:ext cx="3726216" cy="48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9" idx="1"/>
          </p:cNvCxnSpPr>
          <p:nvPr/>
        </p:nvCxnSpPr>
        <p:spPr>
          <a:xfrm flipH="1">
            <a:off x="7010400" y="2349873"/>
            <a:ext cx="860164" cy="1250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 flipV="1">
            <a:off x="6762750" y="4848225"/>
            <a:ext cx="1341923" cy="640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29869" y="5692805"/>
            <a:ext cx="2489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마리에 바퀴가 달린 목마를 타고 다닌다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111" name="TextBox 110"/>
          <p:cNvSpPr txBox="1"/>
          <p:nvPr/>
        </p:nvSpPr>
        <p:spPr>
          <a:xfrm>
            <a:off x="5641580" y="2516155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투구에 깃털 장식을 </a:t>
            </a:r>
            <a:r>
              <a:rPr lang="ko-KR" altLang="en-US" sz="1000" dirty="0" err="1" smtClean="0"/>
              <a:t>꽃고</a:t>
            </a:r>
            <a:r>
              <a:rPr lang="ko-KR" altLang="en-US" sz="1000" dirty="0" smtClean="0"/>
              <a:t> 다니고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머플러를 하고 다닌다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112" name="TextBox 111"/>
          <p:cNvSpPr txBox="1"/>
          <p:nvPr/>
        </p:nvSpPr>
        <p:spPr>
          <a:xfrm>
            <a:off x="6806641" y="568474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커다란 철제 방패를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하고 </a:t>
            </a:r>
            <a:r>
              <a:rPr lang="ko-KR" altLang="en-US" sz="1000" dirty="0" smtClean="0"/>
              <a:t>다닌다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4518" y="2148691"/>
            <a:ext cx="2232599" cy="1811676"/>
          </a:xfrm>
          <a:prstGeom prst="rect">
            <a:avLst/>
          </a:prstGeom>
        </p:spPr>
      </p:pic>
      <p:cxnSp>
        <p:nvCxnSpPr>
          <p:cNvPr id="124" name="직선 화살표 연결선 123"/>
          <p:cNvCxnSpPr>
            <a:stCxn id="33" idx="2"/>
          </p:cNvCxnSpPr>
          <p:nvPr/>
        </p:nvCxnSpPr>
        <p:spPr>
          <a:xfrm>
            <a:off x="4060818" y="3960367"/>
            <a:ext cx="358835" cy="340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1" name="Picture 2" descr="ìë íì¬ë¥´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833" y="4452121"/>
            <a:ext cx="1931338" cy="17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" descr="ê´ë ¨ ì´ë¯¸ì§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273" y="3245249"/>
            <a:ext cx="1990001" cy="124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직선 화살표 연결선 132"/>
          <p:cNvCxnSpPr/>
          <p:nvPr/>
        </p:nvCxnSpPr>
        <p:spPr>
          <a:xfrm flipH="1">
            <a:off x="6962776" y="3505200"/>
            <a:ext cx="3076574" cy="647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679823" y="3359927"/>
            <a:ext cx="2233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등 뒤에 날개모양 장식을 하고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94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목마를 탄 미니 기사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 예시</a:t>
            </a:r>
            <a:endParaRPr lang="ko-KR" altLang="en-US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734499"/>
            <a:ext cx="5611616" cy="3216208"/>
            <a:chOff x="0" y="0"/>
            <a:chExt cx="11251165" cy="6448426"/>
          </a:xfrm>
        </p:grpSpPr>
        <p:pic>
          <p:nvPicPr>
            <p:cNvPr id="53" name="Picture 2" descr="Ideas - Album on Imgu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0235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 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350" y="0"/>
              <a:ext cx="2103411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 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061" y="0"/>
              <a:ext cx="3064639" cy="3298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000" y="0"/>
              <a:ext cx="2317750" cy="3277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4" descr="Little Knight by Firrk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76600"/>
              <a:ext cx="3631165" cy="3032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3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165" y="3276600"/>
              <a:ext cx="5372100" cy="3171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animot's DeviantArt galler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3265" y="3276600"/>
              <a:ext cx="2247900" cy="299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" name="Picture 2" descr="emanuel hercik, 195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05" y="2599681"/>
            <a:ext cx="1578178" cy="206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emanuel hercik, 195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02" y="2577533"/>
            <a:ext cx="1508082" cy="20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11"/>
          <a:srcRect l="28810" t="16946" b="7632"/>
          <a:stretch/>
        </p:blipFill>
        <p:spPr>
          <a:xfrm>
            <a:off x="9143281" y="5107712"/>
            <a:ext cx="1186245" cy="1206501"/>
          </a:xfrm>
          <a:prstGeom prst="rect">
            <a:avLst/>
          </a:prstGeom>
        </p:spPr>
      </p:pic>
      <p:pic>
        <p:nvPicPr>
          <p:cNvPr id="84" name="Picture 6" descr="ArtStation - Knight Pikachu, Phil Billone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16" y="761769"/>
            <a:ext cx="1859513" cy="185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" descr="Knight on barded horse, in plate armour, lance and red shiel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2" y="3950708"/>
            <a:ext cx="1594241" cy="19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0" descr="The Daily Buzz: Baby, kids &amp; maternity fashion, gear and gadgets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4"/>
          <a:stretch/>
        </p:blipFill>
        <p:spPr bwMode="auto">
          <a:xfrm>
            <a:off x="5578997" y="4887339"/>
            <a:ext cx="1519584" cy="186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2" descr="Miek Creations: The knight in shining armor!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32" y="3992510"/>
            <a:ext cx="1463247" cy="195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Mini Knight by dunklesans1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3" t="8630" r="42881" b="10053"/>
          <a:stretch/>
        </p:blipFill>
        <p:spPr bwMode="auto">
          <a:xfrm>
            <a:off x="3260819" y="3952672"/>
            <a:ext cx="842862" cy="9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6" descr="Mini-Knight (Mounted) by DaengieDraws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2" t="10894" r="2283" b="5630"/>
          <a:stretch/>
        </p:blipFill>
        <p:spPr bwMode="auto">
          <a:xfrm>
            <a:off x="8828835" y="1937552"/>
            <a:ext cx="1217205" cy="159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8" descr="Mini Artorias and Oscar by Shane00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27" y="4729481"/>
            <a:ext cx="2319865" cy="139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0" descr="Munny Knight by Tyndras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39"/>
          <a:stretch/>
        </p:blipFill>
        <p:spPr bwMode="auto">
          <a:xfrm>
            <a:off x="7471129" y="761769"/>
            <a:ext cx="2741835" cy="109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2" descr="Knight by vf02ss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6"/>
          <a:stretch/>
        </p:blipFill>
        <p:spPr bwMode="auto">
          <a:xfrm>
            <a:off x="10445909" y="792291"/>
            <a:ext cx="1669941" cy="222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4" descr="05-04-2016 - Bucket Knight by NightHead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99" y="3563030"/>
            <a:ext cx="1254843" cy="13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6" descr="Gaijin Knight by GaijinGoombah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714" y="5684577"/>
            <a:ext cx="1400257" cy="114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8" descr="Bucket Knight [Blender] by ChristopherOnciu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428" y="2945437"/>
            <a:ext cx="2148325" cy="139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ìë íì¬ë¥´ì ëí ì´ë¯¸ì§ ê²ìê²°ê³¼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33" y="5166496"/>
            <a:ext cx="1931338" cy="17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68" y="4441359"/>
            <a:ext cx="1990001" cy="124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05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목마를 탄 미니 기사 </a:t>
            </a:r>
            <a:r>
              <a:rPr lang="en-US" altLang="ko-KR" sz="2000" dirty="0" smtClean="0"/>
              <a:t>– 5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58" name="내용 개체 틀 2"/>
          <p:cNvSpPr txBox="1">
            <a:spLocks/>
          </p:cNvSpPr>
          <p:nvPr/>
        </p:nvSpPr>
        <p:spPr>
          <a:xfrm>
            <a:off x="0" y="734197"/>
            <a:ext cx="12192000" cy="186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목마를 탄 갑옷을 입은 기사의 가장 기본적인 형태만 있는 형태</a:t>
            </a:r>
            <a:endParaRPr lang="en-US" altLang="ko-KR" sz="1000" dirty="0" smtClean="0"/>
          </a:p>
          <a:p>
            <a:r>
              <a:rPr lang="ko-KR" altLang="en-US" sz="1000" dirty="0" smtClean="0"/>
              <a:t>기사는 바퀴 달린 목마를 탄 상태로 한 손에는 긴 </a:t>
            </a:r>
            <a:r>
              <a:rPr lang="ko-KR" altLang="en-US" sz="1000" dirty="0" err="1" smtClean="0"/>
              <a:t>랜스를</a:t>
            </a:r>
            <a:r>
              <a:rPr lang="ko-KR" altLang="en-US" sz="1000" dirty="0" smtClean="0"/>
              <a:t> 들고 다른 </a:t>
            </a:r>
            <a:r>
              <a:rPr lang="ko-KR" altLang="en-US" sz="1000" dirty="0" err="1" smtClean="0"/>
              <a:t>한손으로는</a:t>
            </a:r>
            <a:r>
              <a:rPr lang="ko-KR" altLang="en-US" sz="1000" dirty="0" smtClean="0"/>
              <a:t> 목마의 목 부분을 잡고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철제 갑옷으로 꽁꽁 싸매져 있기 때문에 얼굴을 볼 수 없다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갑옷과 목마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랜스 등은 모두 단순한 민무늬로 아무런 장식이 없으며 투구쪽 깃털 장식도 달려 있지 않다</a:t>
            </a:r>
            <a:r>
              <a:rPr lang="en-US" altLang="ko-KR" sz="1000" dirty="0" smtClean="0"/>
              <a:t>.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endParaRPr lang="en-US" altLang="ko-KR" sz="1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21534" y="1964252"/>
            <a:ext cx="1577942" cy="3004484"/>
            <a:chOff x="739799" y="1453719"/>
            <a:chExt cx="3074963" cy="5854888"/>
          </a:xfrm>
        </p:grpSpPr>
        <p:pic>
          <p:nvPicPr>
            <p:cNvPr id="70" name="Picture 8" descr="ëì¤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29" y="1453719"/>
              <a:ext cx="2009915" cy="2009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987" y="5660782"/>
              <a:ext cx="2771775" cy="1647825"/>
            </a:xfrm>
            <a:prstGeom prst="rect">
              <a:avLst/>
            </a:prstGeom>
          </p:spPr>
        </p:pic>
        <p:pic>
          <p:nvPicPr>
            <p:cNvPr id="71" name="Picture 12" descr="ëì¤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379" b="64060"/>
            <a:stretch/>
          </p:blipFill>
          <p:spPr bwMode="auto">
            <a:xfrm>
              <a:off x="739799" y="3578395"/>
              <a:ext cx="2828073" cy="1715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0" name="Picture 10" descr="ëì¤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01" b="99561" l="20313" r="56130">
                        <a14:foregroundMark x1="53966" y1="3801" x2="22596" y2="97807"/>
                        <a14:foregroundMark x1="50962" y1="20760" x2="44712" y2="35526"/>
                        <a14:foregroundMark x1="53125" y1="20029" x2="51322" y2="22222"/>
                        <a14:foregroundMark x1="52644" y1="10819" x2="49639" y2="18129"/>
                        <a14:foregroundMark x1="45192" y1="16520" x2="45793" y2="19152"/>
                        <a14:foregroundMark x1="53966" y1="6140" x2="52404" y2="9503"/>
                        <a14:foregroundMark x1="36538" y1="59064" x2="24159" y2="92982"/>
                        <a14:backgroundMark x1="47837" y1="36988" x2="37981" y2="84503"/>
                        <a14:backgroundMark x1="52404" y1="32018" x2="44111" y2="91667"/>
                        <a14:backgroundMark x1="46034" y1="39181" x2="36178" y2="69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00" r="40963"/>
          <a:stretch/>
        </p:blipFill>
        <p:spPr bwMode="auto">
          <a:xfrm>
            <a:off x="2122468" y="2456810"/>
            <a:ext cx="963012" cy="207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756642" y="1871298"/>
            <a:ext cx="2950916" cy="2462284"/>
            <a:chOff x="7903000" y="2406766"/>
            <a:chExt cx="3927669" cy="3277299"/>
          </a:xfrm>
        </p:grpSpPr>
        <p:pic>
          <p:nvPicPr>
            <p:cNvPr id="81" name="Picture 4" descr=" 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62" t="14911"/>
            <a:stretch/>
          </p:blipFill>
          <p:spPr bwMode="auto">
            <a:xfrm>
              <a:off x="10220750" y="2895345"/>
              <a:ext cx="1609919" cy="2788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 descr=" 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000" y="2406766"/>
              <a:ext cx="2317750" cy="3277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3" name="Picture 20" descr="Munny Knight by Tyndra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39"/>
          <a:stretch/>
        </p:blipFill>
        <p:spPr bwMode="auto">
          <a:xfrm>
            <a:off x="8756641" y="4333056"/>
            <a:ext cx="2974152" cy="119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91" y="2101657"/>
            <a:ext cx="2949583" cy="417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42655" y="355243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민무늬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랜스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05125" y="3438525"/>
            <a:ext cx="1990725" cy="1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7062644" y="3543300"/>
            <a:ext cx="1528906" cy="33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82941" y="32329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민무늬</a:t>
            </a:r>
            <a:r>
              <a:rPr lang="ko-KR" altLang="en-US" sz="1200" dirty="0" smtClean="0"/>
              <a:t> 갑옷</a:t>
            </a:r>
            <a:endParaRPr lang="ko-KR" altLang="en-US" sz="12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08969" y="4998863"/>
            <a:ext cx="2605732" cy="1760781"/>
            <a:chOff x="708968" y="4998863"/>
            <a:chExt cx="3095879" cy="2091990"/>
          </a:xfrm>
        </p:grpSpPr>
        <p:pic>
          <p:nvPicPr>
            <p:cNvPr id="87" name="Picture 2" descr="emanuel hercik, 195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968" y="5021011"/>
              <a:ext cx="1578178" cy="2069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" descr="emanuel hercik, 195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6765" y="4998863"/>
              <a:ext cx="1508082" cy="2074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9" name="직선 화살표 연결선 88"/>
          <p:cNvCxnSpPr/>
          <p:nvPr/>
        </p:nvCxnSpPr>
        <p:spPr>
          <a:xfrm flipV="1">
            <a:off x="3400425" y="5686425"/>
            <a:ext cx="2105025" cy="85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00377" y="5224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바퀴다린</a:t>
            </a:r>
            <a:endParaRPr lang="en-US" altLang="ko-KR" sz="1200" dirty="0" smtClean="0"/>
          </a:p>
          <a:p>
            <a:r>
              <a:rPr lang="ko-KR" altLang="en-US" sz="1200" smtClean="0"/>
              <a:t>목마</a:t>
            </a:r>
            <a:endParaRPr lang="ko-KR" altLang="en-US" sz="1200" dirty="0"/>
          </a:p>
        </p:txBody>
      </p:sp>
      <p:pic>
        <p:nvPicPr>
          <p:cNvPr id="91" name="Picture 24" descr="05-04-2016 - Bucket Knight by NightHead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3" r="6166"/>
          <a:stretch/>
        </p:blipFill>
        <p:spPr bwMode="auto">
          <a:xfrm>
            <a:off x="6791326" y="1238250"/>
            <a:ext cx="1704974" cy="160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8" descr="Bucket Knight [Blender] by ChristopherOnciu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103" y="107001"/>
            <a:ext cx="3514172" cy="228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6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목마를 탄 미니 기사</a:t>
            </a:r>
            <a:r>
              <a:rPr lang="en-US" altLang="ko-KR" sz="2000" dirty="0" smtClean="0"/>
              <a:t>– 6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58" name="내용 개체 틀 2"/>
          <p:cNvSpPr txBox="1">
            <a:spLocks/>
          </p:cNvSpPr>
          <p:nvPr/>
        </p:nvSpPr>
        <p:spPr>
          <a:xfrm>
            <a:off x="0" y="734197"/>
            <a:ext cx="12192000" cy="186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5</a:t>
            </a:r>
            <a:r>
              <a:rPr lang="ko-KR" altLang="en-US" sz="1000" smtClean="0"/>
              <a:t>성 미니 기사에서 투구쪽 깃털 장식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머플러가 추가 되고 랜스에 아래와 같이 무늬가 들어간다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ko-KR" altLang="en-US" sz="1000" dirty="0" smtClean="0"/>
              <a:t>갑옷 </a:t>
            </a:r>
            <a:r>
              <a:rPr lang="ko-KR" altLang="en-US" sz="1000" dirty="0" err="1" smtClean="0"/>
              <a:t>가슴쪽에</a:t>
            </a:r>
            <a:r>
              <a:rPr lang="ko-KR" altLang="en-US" sz="1000" dirty="0" smtClean="0"/>
              <a:t> 장식이 추가된다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</p:txBody>
      </p:sp>
      <p:pic>
        <p:nvPicPr>
          <p:cNvPr id="84" name="Picture 8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91" y="2101657"/>
            <a:ext cx="2949583" cy="417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25286" y="343298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머플러 추가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681793" y="4114800"/>
            <a:ext cx="3395157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7062644" y="3543300"/>
            <a:ext cx="1528906" cy="33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60618" y="2727214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깃털 장식이 붙은 투구와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문늬가</a:t>
            </a:r>
            <a:r>
              <a:rPr lang="ko-KR" altLang="en-US" sz="1200" dirty="0" smtClean="0"/>
              <a:t> 들어간 </a:t>
            </a:r>
            <a:r>
              <a:rPr lang="ko-KR" altLang="en-US" sz="1200" dirty="0" err="1" smtClean="0"/>
              <a:t>랜스</a:t>
            </a:r>
            <a:endParaRPr lang="ko-KR" altLang="en-US" sz="1200" dirty="0"/>
          </a:p>
        </p:txBody>
      </p:sp>
      <p:pic>
        <p:nvPicPr>
          <p:cNvPr id="18" name="Picture 10" descr="The Daily Buzz: Baby, kids &amp; maternity fashion, gear and gadge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4" t="25481" r="15532" b="47469"/>
          <a:stretch/>
        </p:blipFill>
        <p:spPr bwMode="auto">
          <a:xfrm>
            <a:off x="9577096" y="3348036"/>
            <a:ext cx="2614904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Knight by vf02s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7" r="21963" b="43304"/>
          <a:stretch/>
        </p:blipFill>
        <p:spPr bwMode="auto">
          <a:xfrm>
            <a:off x="8888126" y="3288892"/>
            <a:ext cx="571500" cy="126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Gaijin Knight by GaijinGoomba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69" y="1405469"/>
            <a:ext cx="2540244" cy="207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deas - Album on Imgu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9" y="2726184"/>
            <a:ext cx="1347820" cy="163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Mini-Knight (Mounted) by DaengieDraws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2" t="10894" r="2283" b="5630"/>
          <a:stretch/>
        </p:blipFill>
        <p:spPr bwMode="auto">
          <a:xfrm>
            <a:off x="2042209" y="4750204"/>
            <a:ext cx="1217205" cy="159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Miek Creations: The knight in shining armor!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5" y="4360416"/>
            <a:ext cx="1463247" cy="195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Xios - The Dragon Knight by MizaelTengu on Deviant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06" y="2413179"/>
            <a:ext cx="1414641" cy="183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3d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7" r="18628" b="52138"/>
          <a:stretch/>
        </p:blipFill>
        <p:spPr bwMode="auto">
          <a:xfrm>
            <a:off x="8659431" y="570300"/>
            <a:ext cx="1470074" cy="16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 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3" b="55772"/>
          <a:stretch/>
        </p:blipFill>
        <p:spPr bwMode="auto">
          <a:xfrm>
            <a:off x="6899640" y="587955"/>
            <a:ext cx="1700710" cy="15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9009942" y="4750204"/>
            <a:ext cx="3050098" cy="2079547"/>
            <a:chOff x="9372422" y="-2744694"/>
            <a:chExt cx="5943778" cy="4052449"/>
          </a:xfrm>
        </p:grpSpPr>
        <p:pic>
          <p:nvPicPr>
            <p:cNvPr id="5124" name="Picture 4" descr="Male Human Armored Sword and Shield Fighter Knight - Pathfinder PFRPG DND D&amp;D d20 fantasy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68" t="21846" r="35529" b="59132"/>
            <a:stretch/>
          </p:blipFill>
          <p:spPr bwMode="auto">
            <a:xfrm>
              <a:off x="9372422" y="-670380"/>
              <a:ext cx="1423518" cy="1978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gallery , 'RUGER' : ë¤ì´ë² ë¸ë¡ê·¸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91" t="24378" r="23937" b="54793"/>
            <a:stretch/>
          </p:blipFill>
          <p:spPr bwMode="auto">
            <a:xfrm>
              <a:off x="12674599" y="-2744694"/>
              <a:ext cx="2641601" cy="199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ArtStation - holy roman knight, dongjin lee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24" t="24178" r="39310" b="60719"/>
            <a:stretch/>
          </p:blipFill>
          <p:spPr bwMode="auto">
            <a:xfrm>
              <a:off x="11026044" y="-734561"/>
              <a:ext cx="2287997" cy="1797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Armadura do Dom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66" t="13914" r="23247" b="58410"/>
            <a:stretch/>
          </p:blipFill>
          <p:spPr bwMode="auto">
            <a:xfrm>
              <a:off x="13511593" y="-768532"/>
              <a:ext cx="1381125" cy="172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6" name="Picture 16" descr="ë³¸ë¬¸ ì´ë¯¸ì§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1" t="17150" r="13459" b="59745"/>
            <a:stretch/>
          </p:blipFill>
          <p:spPr bwMode="auto">
            <a:xfrm>
              <a:off x="9718318" y="-2744694"/>
              <a:ext cx="2822384" cy="1798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직선 화살표 연결선 34"/>
          <p:cNvCxnSpPr/>
          <p:nvPr/>
        </p:nvCxnSpPr>
        <p:spPr>
          <a:xfrm flipH="1" flipV="1">
            <a:off x="6286500" y="4314825"/>
            <a:ext cx="2609850" cy="1381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17120" y="566877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갑옷 상의 가슴에</a:t>
            </a:r>
            <a:endParaRPr lang="en-US" altLang="ko-KR" sz="1200" dirty="0" smtClean="0"/>
          </a:p>
          <a:p>
            <a:r>
              <a:rPr lang="ko-KR" altLang="en-US" sz="1200" dirty="0" smtClean="0"/>
              <a:t>갑옷 장식이 추가됨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702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2" descr="Knight by vf02s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6"/>
          <a:stretch/>
        </p:blipFill>
        <p:spPr bwMode="auto">
          <a:xfrm>
            <a:off x="4562924" y="2134146"/>
            <a:ext cx="2867031" cy="381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-22085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목마를 탄 미니 기사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7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58" name="내용 개체 틀 2"/>
          <p:cNvSpPr txBox="1">
            <a:spLocks/>
          </p:cNvSpPr>
          <p:nvPr/>
        </p:nvSpPr>
        <p:spPr>
          <a:xfrm>
            <a:off x="0" y="734197"/>
            <a:ext cx="12192000" cy="186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6</a:t>
            </a:r>
            <a:r>
              <a:rPr lang="ko-KR" altLang="en-US" sz="1000" smtClean="0"/>
              <a:t>성 형태에서 갑옷 </a:t>
            </a:r>
            <a:r>
              <a:rPr lang="ko-KR" altLang="en-US" sz="1000" dirty="0" smtClean="0"/>
              <a:t>가슴 양 겨드랑이 쪽에 가문을 상징하는 깃발 형태의 장식이 </a:t>
            </a:r>
            <a:r>
              <a:rPr lang="ko-KR" altLang="en-US" sz="1000" smtClean="0"/>
              <a:t>추가된다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</a:t>
            </a:r>
            <a:r>
              <a:rPr lang="ko-KR" altLang="en-US" sz="1000" smtClean="0"/>
              <a:t>성 형태에서 기사 등쪽에 인공적인 날개 장식이 추가된다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기사가 한 팔에 방패를 장착하고 있다</a:t>
            </a:r>
            <a:r>
              <a:rPr lang="en-US" altLang="ko-KR" sz="1000" dirty="0" smtClean="0"/>
              <a:t>. (</a:t>
            </a:r>
            <a:r>
              <a:rPr lang="ko-KR" altLang="en-US" sz="1000" smtClean="0"/>
              <a:t>손은 계속 말 목을 잡고 있고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방패는 팔꿈치쪽에 장착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기사가 탄 말이 </a:t>
            </a:r>
            <a:r>
              <a:rPr lang="ko-KR" altLang="en-US" sz="1000" dirty="0" err="1" smtClean="0"/>
              <a:t>유니콘처럼</a:t>
            </a:r>
            <a:r>
              <a:rPr lang="ko-KR" altLang="en-US" sz="1000" dirty="0" smtClean="0"/>
              <a:t> 뿔이 달리고 갈기도 추가된다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306716" y="2505992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팔목에 가문을 나타내는</a:t>
            </a:r>
            <a:endParaRPr lang="en-US" altLang="ko-KR" sz="1200" dirty="0" smtClean="0"/>
          </a:p>
          <a:p>
            <a:r>
              <a:rPr lang="ko-KR" altLang="en-US" sz="1200" dirty="0" smtClean="0"/>
              <a:t>무늬가 들어간 방패를 착용함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347784" y="3196281"/>
            <a:ext cx="4091117" cy="1232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 flipV="1">
            <a:off x="6372226" y="4591051"/>
            <a:ext cx="1685924" cy="1495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68888" y="4651509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앞쪽 겨드랑이 부분에 가문을 상징하는</a:t>
            </a:r>
            <a:endParaRPr lang="en-US" altLang="ko-KR" sz="1200" dirty="0" smtClean="0"/>
          </a:p>
          <a:p>
            <a:r>
              <a:rPr lang="ko-KR" altLang="en-US" sz="1200" dirty="0" smtClean="0"/>
              <a:t>방패 형태의 무늬 추가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8210550" y="5164981"/>
            <a:ext cx="3981450" cy="1491881"/>
            <a:chOff x="7615400" y="3752462"/>
            <a:chExt cx="4576600" cy="1714888"/>
          </a:xfrm>
        </p:grpSpPr>
        <p:pic>
          <p:nvPicPr>
            <p:cNvPr id="5132" name="Picture 12" descr="[íë°©] ëí¬ë¤ì´ ì¢ìíëê±° ë¤ê³ ìë¤ | ì ë¨¸ ê²ìí | ë£¨ë¦¬ì¹ ëª¨ë°ì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2" t="4016" r="10985" b="47874"/>
            <a:stretch/>
          </p:blipFill>
          <p:spPr bwMode="auto">
            <a:xfrm>
              <a:off x="9672799" y="3752462"/>
              <a:ext cx="2519201" cy="1714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4" name="Picture 14" descr="https://i.pinimg.com/originals/0a/22/72/0a2272b7483aba31469e3544335eb989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65" t="1580" r="22174" b="68593"/>
            <a:stretch/>
          </p:blipFill>
          <p:spPr bwMode="auto">
            <a:xfrm>
              <a:off x="7615400" y="3785976"/>
              <a:ext cx="2047874" cy="1672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그룹 32"/>
          <p:cNvGrpSpPr/>
          <p:nvPr/>
        </p:nvGrpSpPr>
        <p:grpSpPr>
          <a:xfrm>
            <a:off x="344574" y="1778077"/>
            <a:ext cx="1900772" cy="2940826"/>
            <a:chOff x="9869352" y="1178247"/>
            <a:chExt cx="3061211" cy="4305664"/>
          </a:xfrm>
        </p:grpSpPr>
        <p:pic>
          <p:nvPicPr>
            <p:cNvPr id="34" name="Picture 18" descr="Mini Artorias and Oscar by Shane000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85" t="6072" r="42118" b="2797"/>
            <a:stretch/>
          </p:blipFill>
          <p:spPr bwMode="auto">
            <a:xfrm>
              <a:off x="9869352" y="1178247"/>
              <a:ext cx="1479560" cy="2186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Knight on barded horse, in plate armour, lance and red shield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54" t="370" r="14894" b="45513"/>
            <a:stretch/>
          </p:blipFill>
          <p:spPr bwMode="auto">
            <a:xfrm>
              <a:off x="9869352" y="3432605"/>
              <a:ext cx="1878618" cy="205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Little Knight by Firrka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69" t="51095" r="30050"/>
            <a:stretch/>
          </p:blipFill>
          <p:spPr bwMode="auto">
            <a:xfrm>
              <a:off x="11458791" y="1178247"/>
              <a:ext cx="1471772" cy="2203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1" b="37315"/>
          <a:stretch/>
        </p:blipFill>
        <p:spPr bwMode="auto">
          <a:xfrm>
            <a:off x="10318680" y="482136"/>
            <a:ext cx="1793798" cy="165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ìë íì¬ë¥´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r="40175" b="28714"/>
          <a:stretch/>
        </p:blipFill>
        <p:spPr bwMode="auto">
          <a:xfrm>
            <a:off x="8445297" y="482136"/>
            <a:ext cx="1919357" cy="303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7" t="4634" r="38238" b="40693"/>
          <a:stretch/>
        </p:blipFill>
        <p:spPr bwMode="auto">
          <a:xfrm>
            <a:off x="7037041" y="507975"/>
            <a:ext cx="14763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ìëíì¬ë¥´ì ëí ì´ë¯¸ì§ ê²ìê²°ê³¼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27" y="2189165"/>
            <a:ext cx="1732379" cy="22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/>
          <p:cNvCxnSpPr/>
          <p:nvPr/>
        </p:nvCxnSpPr>
        <p:spPr>
          <a:xfrm flipH="1">
            <a:off x="6781800" y="3248025"/>
            <a:ext cx="1419225" cy="1152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73638" y="3737109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등쪽에 인공적인 날개장식 추가됨</a:t>
            </a:r>
            <a:endParaRPr lang="ko-KR" altLang="en-US" sz="1200" dirty="0"/>
          </a:p>
        </p:txBody>
      </p:sp>
      <p:pic>
        <p:nvPicPr>
          <p:cNvPr id="1026" name="Picture 2" descr="ì ëì½ ëª©ë§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9" t="15968" r="17011" b="16059"/>
          <a:stretch/>
        </p:blipFill>
        <p:spPr bwMode="auto">
          <a:xfrm>
            <a:off x="2437993" y="5436805"/>
            <a:ext cx="1248844" cy="142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1" y="5436805"/>
            <a:ext cx="1370525" cy="137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 ëì½ ëª©ë§ì ëí ì´ë¯¸ì§ ê²ìê²°ê³¼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23" y="4329042"/>
            <a:ext cx="1107764" cy="11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53" y="4211404"/>
            <a:ext cx="1065997" cy="125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699094" y="5605131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일반 목마가 아닌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유니콘 형태의 목마로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변경됨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800475" y="4848225"/>
            <a:ext cx="847725" cy="504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8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목마를 탄 미니 기사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4124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</a:t>
            </a:r>
            <a:endParaRPr lang="en-US" altLang="ko-KR" sz="1000" dirty="0" smtClean="0"/>
          </a:p>
          <a:p>
            <a:r>
              <a:rPr lang="ko-KR" altLang="en-US" sz="1000" dirty="0" smtClean="0"/>
              <a:t>걷기 뛰기 모두 목마를 타고 이동하며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미니 기사가 자신의 발로 직접 땅을 차서 목마 바퀴를 밀어 이동한다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3265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랜스를 땅바닥에 잠시 꽃아두고 축 늘어져 쉰다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96918" y="4084303"/>
            <a:ext cx="54681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ko-KR" altLang="en-US" sz="1000" smtClean="0"/>
              <a:t>유저 캐릭터가 기사를 놀리자 기사가 화가나 자신의 창으로 유저 캐릭터 엉덩이를 콕 찌르고</a:t>
            </a:r>
            <a:endParaRPr lang="en-US" altLang="ko-KR" sz="1000" dirty="0" smtClean="0"/>
          </a:p>
          <a:p>
            <a:r>
              <a:rPr lang="ko-KR" altLang="en-US" sz="1000" dirty="0" smtClean="0"/>
              <a:t>놀란 유저 캐릭터는 기사를 피해 달아난다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9253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388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펫</dc:title>
  <dc:creator>안명선</dc:creator>
  <cp:lastModifiedBy>안명선</cp:lastModifiedBy>
  <cp:revision>342</cp:revision>
  <dcterms:created xsi:type="dcterms:W3CDTF">2018-11-13T08:00:44Z</dcterms:created>
  <dcterms:modified xsi:type="dcterms:W3CDTF">2019-03-15T08:28:15Z</dcterms:modified>
</cp:coreProperties>
</file>