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50B"/>
    <a:srgbClr val="E7EC14"/>
    <a:srgbClr val="FFB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7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2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1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4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5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E505-51A5-4608-9882-8876EE6E90B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7A3C-EA59-4518-909E-7B3F961F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8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1.png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8.jpeg"/><Relationship Id="rId18" Type="http://schemas.openxmlformats.org/officeDocument/2006/relationships/image" Target="../media/image42.jpeg"/><Relationship Id="rId3" Type="http://schemas.openxmlformats.org/officeDocument/2006/relationships/image" Target="../media/image31.jpeg"/><Relationship Id="rId7" Type="http://schemas.openxmlformats.org/officeDocument/2006/relationships/image" Target="../media/image5.jpeg"/><Relationship Id="rId12" Type="http://schemas.openxmlformats.org/officeDocument/2006/relationships/image" Target="../media/image37.jpeg"/><Relationship Id="rId17" Type="http://schemas.openxmlformats.org/officeDocument/2006/relationships/image" Target="../media/image41.png"/><Relationship Id="rId2" Type="http://schemas.openxmlformats.org/officeDocument/2006/relationships/image" Target="../media/image6.jpe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11" Type="http://schemas.openxmlformats.org/officeDocument/2006/relationships/image" Target="../media/image36.jpeg"/><Relationship Id="rId5" Type="http://schemas.openxmlformats.org/officeDocument/2006/relationships/image" Target="../media/image33.jpeg"/><Relationship Id="rId15" Type="http://schemas.openxmlformats.org/officeDocument/2006/relationships/image" Target="../media/image40.jpeg"/><Relationship Id="rId10" Type="http://schemas.openxmlformats.org/officeDocument/2006/relationships/image" Target="../media/image35.jpeg"/><Relationship Id="rId19" Type="http://schemas.openxmlformats.org/officeDocument/2006/relationships/image" Target="../media/image43.png"/><Relationship Id="rId4" Type="http://schemas.openxmlformats.org/officeDocument/2006/relationships/image" Target="../media/image32.jpeg"/><Relationship Id="rId9" Type="http://schemas.microsoft.com/office/2007/relationships/hdphoto" Target="../media/hdphoto1.wdp"/><Relationship Id="rId14" Type="http://schemas.openxmlformats.org/officeDocument/2006/relationships/image" Target="../media/image3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13" Type="http://schemas.openxmlformats.org/officeDocument/2006/relationships/image" Target="../media/image51.jpeg"/><Relationship Id="rId18" Type="http://schemas.openxmlformats.org/officeDocument/2006/relationships/image" Target="../media/image56.jpeg"/><Relationship Id="rId3" Type="http://schemas.microsoft.com/office/2007/relationships/hdphoto" Target="../media/hdphoto1.wdp"/><Relationship Id="rId7" Type="http://schemas.openxmlformats.org/officeDocument/2006/relationships/image" Target="../media/image21.jpeg"/><Relationship Id="rId12" Type="http://schemas.openxmlformats.org/officeDocument/2006/relationships/image" Target="../media/image50.jpeg"/><Relationship Id="rId17" Type="http://schemas.openxmlformats.org/officeDocument/2006/relationships/image" Target="../media/image55.jpeg"/><Relationship Id="rId2" Type="http://schemas.openxmlformats.org/officeDocument/2006/relationships/image" Target="../media/image1.png"/><Relationship Id="rId16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49.jpeg"/><Relationship Id="rId5" Type="http://schemas.openxmlformats.org/officeDocument/2006/relationships/image" Target="../media/image45.jpeg"/><Relationship Id="rId15" Type="http://schemas.openxmlformats.org/officeDocument/2006/relationships/image" Target="../media/image53.jpeg"/><Relationship Id="rId10" Type="http://schemas.openxmlformats.org/officeDocument/2006/relationships/image" Target="../media/image48.jpeg"/><Relationship Id="rId4" Type="http://schemas.openxmlformats.org/officeDocument/2006/relationships/image" Target="../media/image44.jpeg"/><Relationship Id="rId9" Type="http://schemas.openxmlformats.org/officeDocument/2006/relationships/image" Target="../media/image47.jpeg"/><Relationship Id="rId14" Type="http://schemas.openxmlformats.org/officeDocument/2006/relationships/image" Target="../media/image5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00" b="83875" l="5375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33" t="20454" r="19567" b="19795"/>
          <a:stretch/>
        </p:blipFill>
        <p:spPr bwMode="auto">
          <a:xfrm flipH="1">
            <a:off x="6316514" y="5272217"/>
            <a:ext cx="1006923" cy="81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 witch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3" r="13259"/>
          <a:stretch/>
        </p:blipFill>
        <p:spPr bwMode="auto">
          <a:xfrm>
            <a:off x="817618" y="5594636"/>
            <a:ext cx="451183" cy="7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at witch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3" r="13259"/>
          <a:stretch/>
        </p:blipFill>
        <p:spPr bwMode="auto">
          <a:xfrm>
            <a:off x="2409423" y="3685784"/>
            <a:ext cx="451183" cy="7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99" y="2687271"/>
            <a:ext cx="1955537" cy="24562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2" y="2687270"/>
            <a:ext cx="2025222" cy="2543757"/>
          </a:xfrm>
          <a:prstGeom prst="rect">
            <a:avLst/>
          </a:prstGeom>
        </p:spPr>
      </p:pic>
      <p:sp>
        <p:nvSpPr>
          <p:cNvPr id="67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할로윈</a:t>
            </a:r>
            <a:r>
              <a:rPr lang="ko-KR" altLang="en-US" sz="2000" dirty="0" smtClean="0"/>
              <a:t> 검은 고양이 마녀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68" name="내용 개체 틀 2"/>
          <p:cNvSpPr txBox="1">
            <a:spLocks/>
          </p:cNvSpPr>
          <p:nvPr/>
        </p:nvSpPr>
        <p:spPr>
          <a:xfrm>
            <a:off x="0" y="733167"/>
            <a:ext cx="12192000" cy="1077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기념 캐릭터로 공중에서 빗자루를 타고 다닌다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유령과 비교했을 때 키는 </a:t>
            </a:r>
            <a:r>
              <a:rPr lang="en-US" altLang="ko-KR" sz="1000" dirty="0" smtClean="0"/>
              <a:t>2/3 </a:t>
            </a:r>
            <a:r>
              <a:rPr lang="ko-KR" altLang="en-US" sz="1000" smtClean="0"/>
              <a:t>수준으로 작고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길고 챙이 넓은 모자를 써야 할로윈 유령보다 조금 작은 정도이다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좌우로는 </a:t>
            </a:r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유령에 비해 살짝 날씬하다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앞뒤로 고양이 자체 크기로는 기존 유령보다 작은 편이지만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빗자루 길이는 기존 유령보다 조금 더 큰 수준이다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227017" y="4440444"/>
            <a:ext cx="41962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219075" y="3840833"/>
            <a:ext cx="420417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1267669" y="2443339"/>
            <a:ext cx="0" cy="40162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직선 연결선 332"/>
          <p:cNvCxnSpPr/>
          <p:nvPr/>
        </p:nvCxnSpPr>
        <p:spPr>
          <a:xfrm>
            <a:off x="931426" y="2451809"/>
            <a:ext cx="0" cy="40162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>
            <a:off x="219075" y="3685837"/>
            <a:ext cx="41962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7213379" y="2443339"/>
            <a:ext cx="0" cy="40162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6828502" y="2451809"/>
            <a:ext cx="0" cy="40162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6335068" y="2432333"/>
            <a:ext cx="0" cy="40162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7278544" y="2440803"/>
            <a:ext cx="0" cy="40162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/>
              <a:t>할로윈</a:t>
            </a:r>
            <a:r>
              <a:rPr lang="ko-KR" altLang="en-US" sz="2000" dirty="0"/>
              <a:t> 검은 고양이 마녀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70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아래와 같이 빗자루를 탄 고양이의 형태는 모든 등급이 동일하다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</a:t>
            </a:r>
            <a:r>
              <a:rPr lang="ko-KR" altLang="en-US" sz="1000" smtClean="0"/>
              <a:t>성은 아무런 옷과 모자를 입지 않고 단순히 빗자루만 타고 있는 형태</a:t>
            </a:r>
            <a:endParaRPr lang="en-US" altLang="ko-KR" sz="1000" dirty="0" smtClean="0"/>
          </a:p>
          <a:p>
            <a:r>
              <a:rPr lang="en-US" altLang="ko-KR" sz="1000" dirty="0" smtClean="0"/>
              <a:t>6</a:t>
            </a:r>
            <a:r>
              <a:rPr lang="ko-KR" altLang="en-US" sz="1000" smtClean="0"/>
              <a:t>성은 고양이 머리에 모자가 추가되며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빗자루 뒤쪽에 리본이 추가된다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</a:t>
            </a:r>
            <a:r>
              <a:rPr lang="ko-KR" altLang="en-US" sz="1000" smtClean="0"/>
              <a:t>성은 고양이가 완벽하게 옷을 입고 있고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날아다닐 때마다 별가루가 빗자루가 지나온 자취를 따라 뿌려진다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4471" y="612718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smtClean="0"/>
              <a:t>성</a:t>
            </a:r>
            <a:endParaRPr lang="ko-KR" altLang="en-US"/>
          </a:p>
        </p:txBody>
      </p:sp>
      <p:sp>
        <p:nvSpPr>
          <p:cNvPr id="416" name="TextBox 415"/>
          <p:cNvSpPr txBox="1"/>
          <p:nvPr/>
        </p:nvSpPr>
        <p:spPr>
          <a:xfrm>
            <a:off x="5102290" y="61423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smtClean="0"/>
              <a:t>성</a:t>
            </a:r>
            <a:endParaRPr lang="ko-KR" altLang="en-US"/>
          </a:p>
        </p:txBody>
      </p:sp>
      <p:sp>
        <p:nvSpPr>
          <p:cNvPr id="417" name="TextBox 416"/>
          <p:cNvSpPr txBox="1"/>
          <p:nvPr/>
        </p:nvSpPr>
        <p:spPr>
          <a:xfrm>
            <a:off x="8516349" y="61423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smtClean="0"/>
              <a:t>성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679797" y="3328929"/>
            <a:ext cx="3910842" cy="2264563"/>
            <a:chOff x="7679797" y="3328929"/>
            <a:chExt cx="3910842" cy="2264563"/>
          </a:xfrm>
        </p:grpSpPr>
        <p:pic>
          <p:nvPicPr>
            <p:cNvPr id="17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500" b="83875" l="5375" r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3" t="20454" r="19567" b="19795"/>
            <a:stretch/>
          </p:blipFill>
          <p:spPr bwMode="auto">
            <a:xfrm>
              <a:off x="7679797" y="3328929"/>
              <a:ext cx="2785697" cy="2264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포인트가 4개인 별 1"/>
            <p:cNvSpPr/>
            <p:nvPr/>
          </p:nvSpPr>
          <p:spPr>
            <a:xfrm>
              <a:off x="10264347" y="4118919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4개인 별 18"/>
            <p:cNvSpPr/>
            <p:nvPr/>
          </p:nvSpPr>
          <p:spPr>
            <a:xfrm>
              <a:off x="10565028" y="4328983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4개인 별 19"/>
            <p:cNvSpPr/>
            <p:nvPr/>
          </p:nvSpPr>
          <p:spPr>
            <a:xfrm>
              <a:off x="10725666" y="3970637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4개인 별 20"/>
            <p:cNvSpPr/>
            <p:nvPr/>
          </p:nvSpPr>
          <p:spPr>
            <a:xfrm>
              <a:off x="11026347" y="4057135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4개인 별 21"/>
            <p:cNvSpPr/>
            <p:nvPr/>
          </p:nvSpPr>
          <p:spPr>
            <a:xfrm>
              <a:off x="11277601" y="3805881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at witch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6" t="17529" r="12124" b="13571"/>
          <a:stretch/>
        </p:blipFill>
        <p:spPr bwMode="auto">
          <a:xfrm>
            <a:off x="3616389" y="3647173"/>
            <a:ext cx="1485901" cy="183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5" t="11815" r="19666" b="28542"/>
          <a:stretch/>
        </p:blipFill>
        <p:spPr bwMode="auto">
          <a:xfrm>
            <a:off x="5102290" y="3770612"/>
            <a:ext cx="16287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t witch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6" y="4191151"/>
            <a:ext cx="2689992" cy="13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t witch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5" t="37077" r="1871" b="17692"/>
          <a:stretch/>
        </p:blipFill>
        <p:spPr bwMode="auto">
          <a:xfrm>
            <a:off x="285978" y="3236740"/>
            <a:ext cx="1509878" cy="13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at witch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08" y="3647173"/>
            <a:ext cx="1563404" cy="92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/>
              <a:t>할로윈</a:t>
            </a:r>
            <a:r>
              <a:rPr lang="ko-KR" altLang="en-US" sz="2000" dirty="0"/>
              <a:t> 검은 고양이 마녀 </a:t>
            </a:r>
            <a:r>
              <a:rPr lang="en-US" altLang="ko-KR" sz="2000" dirty="0"/>
              <a:t>– </a:t>
            </a:r>
            <a:r>
              <a:rPr lang="ko-KR" altLang="en-US" sz="2000"/>
              <a:t>기본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734498"/>
            <a:ext cx="3910842" cy="2264563"/>
            <a:chOff x="7679797" y="3328929"/>
            <a:chExt cx="3910842" cy="2264563"/>
          </a:xfrm>
        </p:grpSpPr>
        <p:pic>
          <p:nvPicPr>
            <p:cNvPr id="19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500" b="83875" l="5375" r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3" t="20454" r="19567" b="19795"/>
            <a:stretch/>
          </p:blipFill>
          <p:spPr bwMode="auto">
            <a:xfrm>
              <a:off x="7679797" y="3328929"/>
              <a:ext cx="2785697" cy="2264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포인트가 4개인 별 19"/>
            <p:cNvSpPr/>
            <p:nvPr/>
          </p:nvSpPr>
          <p:spPr>
            <a:xfrm>
              <a:off x="10264347" y="4118919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4개인 별 20"/>
            <p:cNvSpPr/>
            <p:nvPr/>
          </p:nvSpPr>
          <p:spPr>
            <a:xfrm>
              <a:off x="10565028" y="4328983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4개인 별 21"/>
            <p:cNvSpPr/>
            <p:nvPr/>
          </p:nvSpPr>
          <p:spPr>
            <a:xfrm>
              <a:off x="10725666" y="3970637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포인트가 4개인 별 22"/>
            <p:cNvSpPr/>
            <p:nvPr/>
          </p:nvSpPr>
          <p:spPr>
            <a:xfrm>
              <a:off x="11026347" y="4057135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포인트가 4개인 별 23"/>
            <p:cNvSpPr/>
            <p:nvPr/>
          </p:nvSpPr>
          <p:spPr>
            <a:xfrm>
              <a:off x="11277601" y="3805881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Picture 2" descr="cat witch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6" t="17529" r="12124" b="13571"/>
          <a:stretch/>
        </p:blipFill>
        <p:spPr bwMode="auto">
          <a:xfrm>
            <a:off x="3960269" y="734498"/>
            <a:ext cx="1485901" cy="183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5" t="11815" r="19666" b="28542"/>
          <a:stretch/>
        </p:blipFill>
        <p:spPr bwMode="auto">
          <a:xfrm>
            <a:off x="5446170" y="734498"/>
            <a:ext cx="1881565" cy="183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at witch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" y="2999061"/>
            <a:ext cx="2689992" cy="13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cat witch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5" t="37077" r="1871" b="17692"/>
          <a:stretch/>
        </p:blipFill>
        <p:spPr bwMode="auto">
          <a:xfrm>
            <a:off x="7401153" y="834762"/>
            <a:ext cx="1509878" cy="13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cat witch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008" y="1155501"/>
            <a:ext cx="1563404" cy="92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at witch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t="38982" r="24359" b="8374"/>
          <a:stretch/>
        </p:blipFill>
        <p:spPr bwMode="auto">
          <a:xfrm>
            <a:off x="2689011" y="2562295"/>
            <a:ext cx="1779465" cy="180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at witch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77" y="2572050"/>
            <a:ext cx="1739694" cy="18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at witch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2560625"/>
            <a:ext cx="1190843" cy="18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ê´ë ¨ ì´ë¯¸ì§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73" y="2230687"/>
            <a:ext cx="2131209" cy="21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at witchì ëí ì´ë¯¸ì§ ê²ìê²°ê³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182" y="208294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ê´ë ¨ ì´ë¯¸ì§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358335"/>
            <a:ext cx="189547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cat witchì ëí ì´ë¯¸ì§ ê²ìê²°ê³¼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49" y="4372856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ê³ ìì´ ë§ë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72"/>
          <a:stretch/>
        </p:blipFill>
        <p:spPr bwMode="auto">
          <a:xfrm>
            <a:off x="6184480" y="4495800"/>
            <a:ext cx="1864146" cy="23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ê³ ìì´ ë§ëì ëí ì´ë¯¸ì§ ê²ìê²°ê³¼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14" y="4562239"/>
            <a:ext cx="2266244" cy="226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ì¼ì´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80" y="4384793"/>
            <a:ext cx="2038978" cy="20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ê´ë ¨ ì´ë¯¸ì§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43" y="4562239"/>
            <a:ext cx="1044607" cy="219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ê´ë ¨ ì´ë¯¸ì§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" y="5266386"/>
            <a:ext cx="1501775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/>
              <a:t>할로윈</a:t>
            </a:r>
            <a:r>
              <a:rPr lang="ko-KR" altLang="en-US" sz="2000" dirty="0"/>
              <a:t> 검은 고양이 마녀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58" name="내용 개체 틀 2"/>
          <p:cNvSpPr txBox="1">
            <a:spLocks/>
          </p:cNvSpPr>
          <p:nvPr/>
        </p:nvSpPr>
        <p:spPr>
          <a:xfrm>
            <a:off x="0" y="734197"/>
            <a:ext cx="12192000" cy="125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검은 고양이가 마녀 빗자루를 탄 형태</a:t>
            </a:r>
            <a:endParaRPr lang="en-US" altLang="ko-KR" sz="1100" dirty="0" smtClean="0"/>
          </a:p>
          <a:p>
            <a:r>
              <a:rPr lang="ko-KR" altLang="en-US" sz="1100" dirty="0" smtClean="0"/>
              <a:t>마녀 빗자루는 살짝 구부정하게 꺾여 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검은 고양이는 입이 보이지 않으며 아무 장식도 없는 상태</a:t>
            </a:r>
            <a:endParaRPr lang="en-US" altLang="ko-KR" sz="1100" dirty="0" smtClean="0"/>
          </a:p>
          <a:p>
            <a:r>
              <a:rPr lang="ko-KR" altLang="en-US" sz="1100" dirty="0" err="1" smtClean="0"/>
              <a:t>할로윈</a:t>
            </a:r>
            <a:r>
              <a:rPr lang="ko-KR" altLang="en-US" sz="1100" dirty="0" smtClean="0"/>
              <a:t> 유령처럼 하늘을 날아다닌다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43069" y="2398560"/>
            <a:ext cx="3684436" cy="3652193"/>
            <a:chOff x="343069" y="2398560"/>
            <a:chExt cx="3684436" cy="365219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69522">
              <a:off x="949195" y="2398560"/>
              <a:ext cx="1981200" cy="2314575"/>
            </a:xfrm>
            <a:prstGeom prst="rect">
              <a:avLst/>
            </a:prstGeom>
          </p:spPr>
        </p:pic>
        <p:pic>
          <p:nvPicPr>
            <p:cNvPr id="4100" name="Picture 4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3" t="12919" r="4769" b="12232"/>
            <a:stretch/>
          </p:blipFill>
          <p:spPr bwMode="auto">
            <a:xfrm rot="900000">
              <a:off x="343069" y="2879827"/>
              <a:ext cx="3684436" cy="3170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5253478" y="995060"/>
            <a:ext cx="4903961" cy="2455085"/>
            <a:chOff x="8448675" y="4062524"/>
            <a:chExt cx="4903961" cy="2455085"/>
          </a:xfrm>
        </p:grpSpPr>
        <p:pic>
          <p:nvPicPr>
            <p:cNvPr id="14" name="Picture 4" descr="cat witch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56"/>
            <a:stretch/>
          </p:blipFill>
          <p:spPr bwMode="auto">
            <a:xfrm>
              <a:off x="10794707" y="4062525"/>
              <a:ext cx="2557929" cy="2455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cat witch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02" r="21120" b="10739"/>
            <a:stretch/>
          </p:blipFill>
          <p:spPr bwMode="auto">
            <a:xfrm>
              <a:off x="8448675" y="4062524"/>
              <a:ext cx="990600" cy="2455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ê³ ìì´ ë§ë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18" r="20472"/>
            <a:stretch/>
          </p:blipFill>
          <p:spPr bwMode="auto">
            <a:xfrm>
              <a:off x="9439275" y="4062524"/>
              <a:ext cx="1355432" cy="2455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2" name="Picture 6" descr="halloween black cat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439" y="1067619"/>
            <a:ext cx="1933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ë§ë ë¹ìë£¨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75" y="3977406"/>
            <a:ext cx="2651994" cy="26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ëë¶ì¤ 2000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78" y="3854156"/>
            <a:ext cx="3492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ë§ëì ë¹ìë£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846" y="3977406"/>
            <a:ext cx="1754270" cy="17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3218917" y="3854156"/>
            <a:ext cx="2034561" cy="160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43201" y="2515418"/>
            <a:ext cx="2409291" cy="59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10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/>
              <a:t>할로윈</a:t>
            </a:r>
            <a:r>
              <a:rPr lang="ko-KR" altLang="en-US" sz="2000" dirty="0"/>
              <a:t> 검은 고양이 마녀 </a:t>
            </a:r>
            <a:r>
              <a:rPr lang="en-US" altLang="ko-KR" sz="2000" dirty="0" smtClean="0"/>
              <a:t>– 6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58" name="내용 개체 틀 2"/>
          <p:cNvSpPr txBox="1">
            <a:spLocks/>
          </p:cNvSpPr>
          <p:nvPr/>
        </p:nvSpPr>
        <p:spPr>
          <a:xfrm>
            <a:off x="0" y="733884"/>
            <a:ext cx="12192000" cy="125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5</a:t>
            </a:r>
            <a:r>
              <a:rPr lang="ko-KR" altLang="en-US" sz="1000" smtClean="0"/>
              <a:t>성 </a:t>
            </a:r>
            <a:r>
              <a:rPr lang="ko-KR" altLang="en-US" sz="1000" smtClean="0"/>
              <a:t>고양이의 빗자루 뒤쪽에 커다란 리본이 추가된다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r>
              <a:rPr lang="ko-KR" altLang="en-US" sz="1000" dirty="0" smtClean="0"/>
              <a:t>고양이의 머리에 커다란 마녀 모자가 씌워진다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15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5" t="11815" r="19666" b="28542"/>
          <a:stretch/>
        </p:blipFill>
        <p:spPr bwMode="auto">
          <a:xfrm>
            <a:off x="2723376" y="3497868"/>
            <a:ext cx="2517892" cy="245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itch ha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46" y="2697915"/>
            <a:ext cx="1552713" cy="11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59" y="2365347"/>
            <a:ext cx="1840579" cy="138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83" y="3753614"/>
            <a:ext cx="1364351" cy="136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tch hat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578" y="3759747"/>
            <a:ext cx="1507590" cy="103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at witch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6" t="17529" r="31710" b="38236"/>
          <a:stretch/>
        </p:blipFill>
        <p:spPr bwMode="auto">
          <a:xfrm>
            <a:off x="10170406" y="2255716"/>
            <a:ext cx="1000854" cy="11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8" t="11815" r="28429" b="57545"/>
          <a:stretch/>
        </p:blipFill>
        <p:spPr bwMode="auto">
          <a:xfrm>
            <a:off x="11233519" y="2405569"/>
            <a:ext cx="713064" cy="81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6500" b="83875" l="5375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32" t="20454" r="40459" b="39758"/>
          <a:stretch/>
        </p:blipFill>
        <p:spPr bwMode="auto">
          <a:xfrm>
            <a:off x="8658312" y="2132002"/>
            <a:ext cx="1361859" cy="102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tch cat ha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" r="12882" b="10396"/>
          <a:stretch/>
        </p:blipFill>
        <p:spPr bwMode="auto">
          <a:xfrm>
            <a:off x="8518504" y="930380"/>
            <a:ext cx="1336000" cy="121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ê´ë ¨ ì´ë¯¸ì§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8" r="16284" b="12060"/>
          <a:stretch/>
        </p:blipFill>
        <p:spPr bwMode="auto">
          <a:xfrm>
            <a:off x="11038722" y="930381"/>
            <a:ext cx="1038655" cy="121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itch cat ha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7" r="22070" b="43195"/>
          <a:stretch/>
        </p:blipFill>
        <p:spPr bwMode="auto">
          <a:xfrm>
            <a:off x="9902828" y="878657"/>
            <a:ext cx="1198456" cy="12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itch cat ha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3203" r="3911" b="5587"/>
          <a:stretch/>
        </p:blipFill>
        <p:spPr bwMode="auto">
          <a:xfrm>
            <a:off x="7513187" y="5191910"/>
            <a:ext cx="1357116" cy="136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tch cat ha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1" t="6181" r="13481" b="52945"/>
          <a:stretch/>
        </p:blipFill>
        <p:spPr bwMode="auto">
          <a:xfrm>
            <a:off x="10389631" y="5165209"/>
            <a:ext cx="1556952" cy="137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itch cat hatì ëí ì´ë¯¸ì§ ê²ìê²°ê³¼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035" y="5191910"/>
            <a:ext cx="1475076" cy="14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직선 화살표 연결선 57"/>
          <p:cNvCxnSpPr/>
          <p:nvPr/>
        </p:nvCxnSpPr>
        <p:spPr>
          <a:xfrm flipH="1">
            <a:off x="4580865" y="3846002"/>
            <a:ext cx="840084" cy="10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825741" y="4689874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마녀 모자는 고양이 전체 크기에 비해 </a:t>
            </a:r>
            <a:r>
              <a:rPr lang="ko-KR" altLang="en-US" sz="1200" dirty="0" err="1" smtClean="0"/>
              <a:t>큰편</a:t>
            </a:r>
            <a:endParaRPr lang="en-US" altLang="ko-KR" sz="1200" dirty="0" smtClean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8472881" y="4857226"/>
            <a:ext cx="679508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79935" y="2894202"/>
            <a:ext cx="411059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34193" y="3466480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마녀 모자에 귀가 나올 수 있는 구멍이 있어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smtClean="0"/>
              <a:t>마녀 모자 챙 위로 고양이 귀가 나와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45" name="Picture 8" descr="ë§ë ë¹ìë£¨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2" t="60534" r="36344"/>
          <a:stretch/>
        </p:blipFill>
        <p:spPr bwMode="auto">
          <a:xfrm>
            <a:off x="1210960" y="3022452"/>
            <a:ext cx="644495" cy="14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7"/>
          <a:srcRect l="24687" t="54062" r="31472"/>
          <a:stretch/>
        </p:blipFill>
        <p:spPr>
          <a:xfrm>
            <a:off x="20860" y="4586629"/>
            <a:ext cx="1208631" cy="1266439"/>
          </a:xfrm>
          <a:prstGeom prst="rect">
            <a:avLst/>
          </a:prstGeom>
        </p:spPr>
      </p:pic>
      <p:pic>
        <p:nvPicPr>
          <p:cNvPr id="1048" name="Picture 24" descr="ë§ë ë¹ìë£¨ ë¦¬ë³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7" t="58456" r="31571"/>
          <a:stretch/>
        </p:blipFill>
        <p:spPr bwMode="auto">
          <a:xfrm>
            <a:off x="1199037" y="4581985"/>
            <a:ext cx="983990" cy="11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ë§ë ë¹ìë£¨ ë¦¬ë³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0" t="13834" r="49308" b="35889"/>
          <a:stretch/>
        </p:blipFill>
        <p:spPr bwMode="auto">
          <a:xfrm>
            <a:off x="61012" y="3055564"/>
            <a:ext cx="1060972" cy="130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직선 화살표 연결선 49"/>
          <p:cNvCxnSpPr/>
          <p:nvPr/>
        </p:nvCxnSpPr>
        <p:spPr>
          <a:xfrm>
            <a:off x="1993557" y="4324865"/>
            <a:ext cx="1672282" cy="84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4593" y="2186504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마녀 모자는 위쪽 꼭대기가 꼬부라진 형태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또한 모자 챙 위로 </a:t>
            </a:r>
            <a:r>
              <a:rPr lang="ko-KR" altLang="en-US" sz="1200" dirty="0" err="1" smtClean="0"/>
              <a:t>밸트가</a:t>
            </a:r>
            <a:r>
              <a:rPr lang="ko-KR" altLang="en-US" sz="1200" dirty="0" smtClean="0"/>
              <a:t> 채워져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89825" y="250086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빗자루의 비질 하는 부분 바로 위에</a:t>
            </a:r>
            <a:endParaRPr lang="en-US" altLang="ko-KR" sz="1200" dirty="0" smtClean="0"/>
          </a:p>
          <a:p>
            <a:r>
              <a:rPr lang="ko-KR" altLang="en-US" sz="1200" smtClean="0"/>
              <a:t>리본이 씌워져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6136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/>
              <a:t>할로윈</a:t>
            </a:r>
            <a:r>
              <a:rPr lang="ko-KR" altLang="en-US" sz="2000" dirty="0"/>
              <a:t> 검은 고양이 </a:t>
            </a:r>
            <a:r>
              <a:rPr lang="ko-KR" altLang="en-US" sz="2000" dirty="0" smtClean="0"/>
              <a:t>마녀 </a:t>
            </a:r>
            <a:r>
              <a:rPr lang="en-US" altLang="ko-KR" sz="2000" dirty="0" smtClean="0"/>
              <a:t>– </a:t>
            </a:r>
            <a:r>
              <a:rPr lang="en-US" altLang="ko-KR" sz="2000" dirty="0" smtClean="0"/>
              <a:t>7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58" name="내용 개체 틀 2"/>
          <p:cNvSpPr txBox="1">
            <a:spLocks/>
          </p:cNvSpPr>
          <p:nvPr/>
        </p:nvSpPr>
        <p:spPr>
          <a:xfrm>
            <a:off x="0" y="733884"/>
            <a:ext cx="12192000" cy="125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고양이 목에 커다란 리본을 매고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고양이가 케이프를 입고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고양이가 사이드 백을 매고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빗자루가 지나간 궤적을 따라 별빛이 떨어진다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3939819" y="2801707"/>
            <a:ext cx="3910842" cy="2264563"/>
            <a:chOff x="7679797" y="3328929"/>
            <a:chExt cx="3910842" cy="2264563"/>
          </a:xfrm>
        </p:grpSpPr>
        <p:pic>
          <p:nvPicPr>
            <p:cNvPr id="37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500" b="83875" l="5375" r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3" t="20454" r="19567" b="19795"/>
            <a:stretch/>
          </p:blipFill>
          <p:spPr bwMode="auto">
            <a:xfrm>
              <a:off x="7679797" y="3328929"/>
              <a:ext cx="2785697" cy="2264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포인트가 4개인 별 37"/>
            <p:cNvSpPr/>
            <p:nvPr/>
          </p:nvSpPr>
          <p:spPr>
            <a:xfrm>
              <a:off x="10264347" y="4118919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포인트가 4개인 별 38"/>
            <p:cNvSpPr/>
            <p:nvPr/>
          </p:nvSpPr>
          <p:spPr>
            <a:xfrm>
              <a:off x="10565028" y="4328983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포인트가 4개인 별 39"/>
            <p:cNvSpPr/>
            <p:nvPr/>
          </p:nvSpPr>
          <p:spPr>
            <a:xfrm>
              <a:off x="10725666" y="3970637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포인트가 4개인 별 40"/>
            <p:cNvSpPr/>
            <p:nvPr/>
          </p:nvSpPr>
          <p:spPr>
            <a:xfrm>
              <a:off x="11026347" y="4057135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포인트가 4개인 별 41"/>
            <p:cNvSpPr/>
            <p:nvPr/>
          </p:nvSpPr>
          <p:spPr>
            <a:xfrm>
              <a:off x="11277601" y="3805881"/>
              <a:ext cx="313038" cy="313038"/>
            </a:xfrm>
            <a:prstGeom prst="star4">
              <a:avLst>
                <a:gd name="adj" fmla="val 889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Picture 16" descr="ê³ ìì´ ë§ë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7" r="20472"/>
          <a:stretch/>
        </p:blipFill>
        <p:spPr bwMode="auto">
          <a:xfrm>
            <a:off x="5879447" y="985753"/>
            <a:ext cx="957960" cy="170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 descr="ì¼ì´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78" y="2050389"/>
            <a:ext cx="1017753" cy="101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 descr="ê´ë ¨ ì´ë¯¸ì§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08" y="3016276"/>
            <a:ext cx="1044607" cy="219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4" descr="ê´ë ¨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1" y="2206908"/>
            <a:ext cx="1501775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¼ì´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3" y="3778913"/>
            <a:ext cx="2405857" cy="140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t ribb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8" t="8467" r="22703" b="5046"/>
          <a:stretch/>
        </p:blipFill>
        <p:spPr bwMode="auto">
          <a:xfrm>
            <a:off x="6828392" y="985752"/>
            <a:ext cx="1079016" cy="17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t ribb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6" t="14326" r="30061" b="29640"/>
          <a:stretch/>
        </p:blipFill>
        <p:spPr bwMode="auto">
          <a:xfrm>
            <a:off x="7907408" y="985752"/>
            <a:ext cx="1547302" cy="17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ë§ë ë°°ë¬ë¶ í¤í¤ ê³ ìì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 t="13751" r="27158" b="3913"/>
          <a:stretch/>
        </p:blipFill>
        <p:spPr bwMode="auto">
          <a:xfrm>
            <a:off x="9454710" y="984843"/>
            <a:ext cx="1207644" cy="17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ë³ë¹ ì´í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33" y="5041441"/>
            <a:ext cx="1595014" cy="168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ê´ë ¨ ì´ë¯¸ì§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547" y="5041441"/>
            <a:ext cx="1688261" cy="168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ê´ë ¨ ì´ë¯¸ì§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732" y="5041441"/>
            <a:ext cx="1856801" cy="168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4926227" y="2784389"/>
            <a:ext cx="1705232" cy="14992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723503" y="4036541"/>
            <a:ext cx="873212" cy="42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6911546" y="4127158"/>
            <a:ext cx="914400" cy="873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0" descr="side bagì ëí ì´ë¯¸ì§ ê²ìê²°ê³¼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45" y="5518510"/>
            <a:ext cx="1302941" cy="130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ê´ë ¨ ì´ë¯¸ì§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08" y="5552631"/>
            <a:ext cx="1315153" cy="131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ê´ë ¨ ì´ë¯¸ì§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33" y="5535827"/>
            <a:ext cx="1201336" cy="12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ê´ë ¨ ì´ë¯¸ì§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78" y="5521632"/>
            <a:ext cx="1254115" cy="125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직선 화살표 연결선 68"/>
          <p:cNvCxnSpPr/>
          <p:nvPr/>
        </p:nvCxnSpPr>
        <p:spPr>
          <a:xfrm flipV="1">
            <a:off x="4637903" y="4728519"/>
            <a:ext cx="403654" cy="988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/>
              <a:t>할로윈</a:t>
            </a:r>
            <a:r>
              <a:rPr lang="ko-KR" altLang="en-US" sz="2000" dirty="0"/>
              <a:t> 검은 고양이 마녀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092125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endParaRPr lang="en-US" altLang="ko-KR" sz="1000" dirty="0" smtClean="0"/>
          </a:p>
          <a:p>
            <a:r>
              <a:rPr lang="ko-KR" altLang="en-US" sz="1000" smtClean="0"/>
              <a:t>고양이는 하늘을 나는 빗자루를 타고 하늘을 날아다니며 이동한다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3740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이따금씩 손에 혀를 대어 침을 묻혀 고양이 세수를 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996917" y="4084303"/>
            <a:ext cx="4242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ko-KR" altLang="en-US" sz="1000" smtClean="0"/>
              <a:t>유저 캐릭터 주위를 빙빙 돌면서 주문을 외우자 유저 캐릭터의 키가 작아져라 체형 변신술 만큼 작아지고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유저가 깜짝 놀라 고양이 마녀에게 원래대로 돌려달라고 손을 싹싹 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17" y="1878999"/>
            <a:ext cx="2466975" cy="1847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528" y="187899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2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304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259</cp:revision>
  <dcterms:created xsi:type="dcterms:W3CDTF">2019-03-14T13:01:25Z</dcterms:created>
  <dcterms:modified xsi:type="dcterms:W3CDTF">2019-07-02T01:43:57Z</dcterms:modified>
</cp:coreProperties>
</file>