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94660"/>
  </p:normalViewPr>
  <p:slideViewPr>
    <p:cSldViewPr snapToGrid="0">
      <p:cViewPr>
        <p:scale>
          <a:sx n="100" d="100"/>
          <a:sy n="100" d="100"/>
        </p:scale>
        <p:origin x="702"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23426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27005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371221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245638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158175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299649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69360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28719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396108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93771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607C5CA6-2FE3-43BB-A142-625E32B587C0}" type="datetimeFigureOut">
              <a:rPr lang="ko-KR" altLang="en-US" smtClean="0"/>
              <a:t>2019-01-09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78679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C5CA6-2FE3-43BB-A142-625E32B587C0}" type="datetimeFigureOut">
              <a:rPr lang="ko-KR" altLang="en-US" smtClean="0"/>
              <a:t>2019-01-09</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4BA38-4F3A-467D-8BB1-C71EEC44A9AB}" type="slidenum">
              <a:rPr lang="ko-KR" altLang="en-US" smtClean="0"/>
              <a:t>‹#›</a:t>
            </a:fld>
            <a:endParaRPr lang="ko-KR" altLang="en-US"/>
          </a:p>
        </p:txBody>
      </p:sp>
    </p:spTree>
    <p:extLst>
      <p:ext uri="{BB962C8B-B14F-4D97-AF65-F5344CB8AC3E}">
        <p14:creationId xmlns:p14="http://schemas.microsoft.com/office/powerpoint/2010/main" val="420736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endParaRPr lang="ko-KR" altLang="en-US"/>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98628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457450" cy="23005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rthday Clipart Birthday Clip Art Birthday Clipart Frog"/>
          <p:cNvPicPr>
            <a:picLocks noChangeAspect="1" noChangeArrowheads="1"/>
          </p:cNvPicPr>
          <p:nvPr/>
        </p:nvPicPr>
        <p:blipFill rotWithShape="1">
          <a:blip r:embed="rId3">
            <a:extLst>
              <a:ext uri="{28A0092B-C50C-407E-A947-70E740481C1C}">
                <a14:useLocalDpi xmlns:a14="http://schemas.microsoft.com/office/drawing/2010/main" val="0"/>
              </a:ext>
            </a:extLst>
          </a:blip>
          <a:srcRect l="33925" t="2391" r="25222" b="44621"/>
          <a:stretch/>
        </p:blipFill>
        <p:spPr bwMode="auto">
          <a:xfrm>
            <a:off x="2457450" y="0"/>
            <a:ext cx="1989235" cy="23005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kisayaçå¾®å_å¾®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231" y="1"/>
            <a:ext cx="1707820" cy="22952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6685" y="0"/>
            <a:ext cx="1865545" cy="23005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ucio by YoruKiyoushi on @Deviant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20051" y="0"/>
            <a:ext cx="2190403" cy="22952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uc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10454" y="0"/>
            <a:ext cx="1625811" cy="22952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rog raincoatì ëí ì´ë¯¸ì§ ê²ìê²°ê³¼"/>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2295263"/>
            <a:ext cx="2457449" cy="249676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og raincoatì ëí ì´ë¯¸ì§ ê²ìê²°ê³¼"/>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7448" y="2295263"/>
            <a:ext cx="2163866" cy="249676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rog raincoatì ëí ì´ë¯¸ì§ ê²ìê²°ê³¼"/>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5268" y="2295263"/>
            <a:ext cx="2496769" cy="249676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ê´ë ¨ ì´ë¯¸ì§"/>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2037" y="2295263"/>
            <a:ext cx="2496769" cy="249676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ê´ë ¨ ì´ë¯¸ì§"/>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8807" y="2295263"/>
            <a:ext cx="2118352" cy="249676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rog raincoatì ëí ì´ë¯¸ì§ ê²ìê²°ê³¼"/>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92032"/>
            <a:ext cx="1984599" cy="206596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rog raincoatì ëí ì´ë¯¸ì§ ê²ìê²°ê³¼"/>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984599" y="4792032"/>
            <a:ext cx="4131934" cy="2065967"/>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og raincoatì ëí ì´ë¯¸ì§ ê²ìê²°ê³¼"/>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6534" y="4786701"/>
            <a:ext cx="1028744" cy="2071297"/>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frog raincoatì ëí ì´ë¯¸ì§ ê²ìê²°ê³¼"/>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45278" y="4788034"/>
            <a:ext cx="2636897" cy="206996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Saiki and snail"/>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782175" y="4786700"/>
            <a:ext cx="1738412" cy="207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3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d out]Bearï¼Frog rainco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3717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ld out]Bearð»ï¼Frog raincoat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6" y="0"/>
            <a:ext cx="3570269"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old out]Bearð»ï¼Frog raincoat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996" y="1"/>
            <a:ext cx="3573480" cy="23738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roppy from #myheroacademia / #bokunohero  We have caught up with the show!! It is awesome :') Had time today to fiddle the colors and add the hair. Konrad helped me make her look more like Froppy (I had done the mouth smaller and it was not working!) People votes on color: Yellow won on Tumblr and Pink on Facebook. So I ended up keeping both of these.  #fanart #digitalart #artistsofinstagram #anime #frog #raincoat #rainboo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71725"/>
            <a:ext cx="3344132"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haracter Bentos ~ Kawaii-B Blog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4132" y="2371725"/>
            <a:ext cx="177719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heer 10&quot; CARE BEAR Frog Raincoat Stuffed Plush TOY Rain Slicker Froggy Rainbow #CareBear #Cheer #Rainbow #Raincoat #Fro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21327" y="2371725"/>
            <a:ext cx="1641291"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3994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0</Words>
  <Application>Microsoft Office PowerPoint</Application>
  <PresentationFormat>와이드스크린</PresentationFormat>
  <Paragraphs>0</Paragraphs>
  <Slides>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vt:i4>
      </vt:variant>
    </vt:vector>
  </HeadingPairs>
  <TitlesOfParts>
    <vt:vector size="6" baseType="lpstr">
      <vt:lpstr>맑은 고딕</vt:lpstr>
      <vt:lpstr>Arial</vt:lpstr>
      <vt:lpstr>Office 테마</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안명선</dc:creator>
  <cp:lastModifiedBy>안명선</cp:lastModifiedBy>
  <cp:revision>21</cp:revision>
  <dcterms:created xsi:type="dcterms:W3CDTF">2019-01-09T03:39:21Z</dcterms:created>
  <dcterms:modified xsi:type="dcterms:W3CDTF">2019-01-09T05:20:26Z</dcterms:modified>
</cp:coreProperties>
</file>