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1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E505-51A5-4608-9882-8876EE6E90B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4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R. JAKE PARKER â¢ Little Rocket Raccoon to finish off the wee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8745" cy="266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5" y="0"/>
            <a:ext cx="1886403" cy="266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cado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48" y="0"/>
            <a:ext cx="2447015" cy="266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²ì í¸ëì´-----------------------------------------------------------------------------------------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63" y="2058"/>
            <a:ext cx="2286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(ì£¼) ë¤ì¤íì ì ìê¶ì´ ììµëë¤:) ë§ì ë¶ë¤ì´ ëêµ¬ë¦¬ì¸ ì¤ ììì§ë§ ë ìí¬ëëëë¤ ãã ëë¬¼ëë¼ê° ìë íì ì´ì¬í ì ëì ììíìµëë¤:) ê·ì¬ìì´ ;ã;  ì ìëë ë ìí¬ë ìíê·¸ë¦´ ë ì ë¨¸ë¦¿ìì ì ì¡íì ê³ ë¯¼íê³  ììëë- íí¸ì¥ëê»ì ë§ìì í­ì£¼ìì¼ë³´ë¼ë ì¡°ì¸ì ì£¼ìì ê·¸ ë¤ì ííëê±°ë¦¬ë©° ê·¸ë ¸ë ë¬íë¤ìëë¤. ì´ ì´íë¡ë ê·¸ë¥ ì¼ì¬ì²ë¦¬ìë¤ìb ëë í ê°ì¬íìµëë¤;ã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9059"/>
            <a:ext cx="3032410" cy="30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å¥è¯ã ãã©åè(@naraken3655) ë | í¸ìí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10" y="2669059"/>
            <a:ext cx="5105310" cy="30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9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as - Album on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023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50" y="0"/>
            <a:ext cx="210341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61" y="0"/>
            <a:ext cx="3064639" cy="329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00" y="0"/>
            <a:ext cx="2317750" cy="327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ittle Knight by Firr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3631165" cy="30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3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65" y="3276600"/>
            <a:ext cx="53721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ot's DeviantArt galler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65" y="3276600"/>
            <a:ext cx="22479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74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06124" cy="35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nely Robots Experiencing The Quiet Wonder Of The World (New Illustration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24" y="1"/>
            <a:ext cx="2518702" cy="35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manuel hercik, 19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10" y="299539"/>
            <a:ext cx="3382965" cy="443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manuel hercik, 19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570" y="-525695"/>
            <a:ext cx="3232707" cy="444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83" y="2203231"/>
            <a:ext cx="3571875" cy="3429000"/>
          </a:xfrm>
          <a:prstGeom prst="rect">
            <a:avLst/>
          </a:prstGeom>
        </p:spPr>
      </p:pic>
      <p:pic>
        <p:nvPicPr>
          <p:cNvPr id="2054" name="Picture 6" descr="ArtStation - Knight Pikachu, Phil Billon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03" y="-5995004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night on barded horse, in plate armour, lance and red shie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1296" y="-7621127"/>
            <a:ext cx="53721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e Daily Buzz: Baby, kids &amp; maternity fashion, gear and gadge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603" y="-3308954"/>
            <a:ext cx="4762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ek Creations: The knight in shining armor!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4296" y="-3142670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ni Knight by dunklesans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3" t="8630" r="42881" b="10053"/>
          <a:stretch/>
        </p:blipFill>
        <p:spPr bwMode="auto">
          <a:xfrm>
            <a:off x="-4227124" y="-395710"/>
            <a:ext cx="37242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ini-Knight (Mounted) by DaengieDraws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2" t="10894" r="2283" b="5630"/>
          <a:stretch/>
        </p:blipFill>
        <p:spPr bwMode="auto">
          <a:xfrm>
            <a:off x="8451437" y="-3978067"/>
            <a:ext cx="4972051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ni Artorias and Oscar by Shane0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1496" y="3254373"/>
            <a:ext cx="85725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unny Knight by Tyndra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0570" y="4160784"/>
            <a:ext cx="8572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Knight by vf02s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2" y="1908068"/>
            <a:ext cx="10391775" cy="69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05-04-2016 - Bucket Knight by NightHea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578" y="433213"/>
            <a:ext cx="612457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aijin Knight by GaijinGoomba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74" y="5380396"/>
            <a:ext cx="4394605" cy="359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Bucket Knight [Blender] by ChristopherOnci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943" y="5029201"/>
            <a:ext cx="4068907" cy="26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0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ë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11" y="177644"/>
            <a:ext cx="3104764" cy="310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178629" y="1412227"/>
            <a:ext cx="4781690" cy="3883711"/>
            <a:chOff x="3178629" y="1412227"/>
            <a:chExt cx="4781690" cy="38837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8544" y="2280189"/>
              <a:ext cx="2771775" cy="1647825"/>
            </a:xfrm>
            <a:prstGeom prst="rect">
              <a:avLst/>
            </a:prstGeom>
          </p:spPr>
        </p:pic>
        <p:pic>
          <p:nvPicPr>
            <p:cNvPr id="3076" name="Picture 4" descr="ëì¤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421" y="3173271"/>
              <a:ext cx="2122667" cy="2122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ëì¤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629" y="2280189"/>
              <a:ext cx="2009915" cy="2009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/>
            <a:srcRect t="42653" b="42818"/>
            <a:stretch/>
          </p:blipFill>
          <p:spPr>
            <a:xfrm>
              <a:off x="3564722" y="1412227"/>
              <a:ext cx="4395597" cy="638629"/>
            </a:xfrm>
            <a:prstGeom prst="rect">
              <a:avLst/>
            </a:prstGeom>
          </p:spPr>
        </p:pic>
      </p:grpSp>
      <p:pic>
        <p:nvPicPr>
          <p:cNvPr id="3082" name="Picture 10" descr="ëì¤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0" r="31665"/>
          <a:stretch/>
        </p:blipFill>
        <p:spPr bwMode="auto">
          <a:xfrm>
            <a:off x="-615654" y="-1845323"/>
            <a:ext cx="3759201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ë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93" y="-633185"/>
            <a:ext cx="9753600" cy="83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2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15</cp:revision>
  <dcterms:created xsi:type="dcterms:W3CDTF">2019-03-14T13:01:25Z</dcterms:created>
  <dcterms:modified xsi:type="dcterms:W3CDTF">2019-03-15T15:36:50Z</dcterms:modified>
</cp:coreProperties>
</file>