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9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8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3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2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5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0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1C98-4A5F-4DCF-A4B7-FBA16468DA4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716D-4299-472E-B709-BB99394BA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469932" y="3781168"/>
            <a:ext cx="5561221" cy="1574714"/>
            <a:chOff x="3469932" y="3781168"/>
            <a:chExt cx="5561221" cy="157471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02"/>
            <a:stretch/>
          </p:blipFill>
          <p:spPr>
            <a:xfrm>
              <a:off x="3469932" y="3781168"/>
              <a:ext cx="2533650" cy="157471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061254" y="4244547"/>
              <a:ext cx="255373" cy="31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36292" y="4504039"/>
              <a:ext cx="391297" cy="4221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45427" y="3815721"/>
              <a:ext cx="28857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타이틀</a:t>
              </a:r>
              <a:r>
                <a:rPr lang="en-US" altLang="ko-KR" sz="1100" dirty="0" smtClean="0"/>
                <a:t>/</a:t>
              </a:r>
              <a:r>
                <a:rPr lang="ko-KR" altLang="en-US" sz="1100" smtClean="0"/>
                <a:t>닉네임패널</a:t>
              </a:r>
              <a:r>
                <a:rPr lang="en-US" altLang="ko-KR" sz="1100" dirty="0" smtClean="0"/>
                <a:t>/</a:t>
              </a:r>
              <a:r>
                <a:rPr lang="ko-KR" altLang="en-US" sz="1100" smtClean="0"/>
                <a:t>펫네임패널의 아이콘이</a:t>
              </a:r>
              <a:endParaRPr lang="en-US" altLang="ko-KR" sz="1100" dirty="0" smtClean="0"/>
            </a:p>
            <a:p>
              <a:r>
                <a:rPr lang="en-US" altLang="ko-KR" sz="1100" dirty="0" smtClean="0"/>
                <a:t>Gif </a:t>
              </a:r>
              <a:r>
                <a:rPr lang="ko-KR" altLang="en-US" sz="1100" smtClean="0"/>
                <a:t>파일처럼 움직이는 아이템</a:t>
              </a:r>
              <a:endParaRPr lang="en-US" altLang="ko-KR" sz="1100" dirty="0" smtClean="0"/>
            </a:p>
          </p:txBody>
        </p:sp>
        <p:cxnSp>
          <p:nvCxnSpPr>
            <p:cNvPr id="9" name="직선 화살표 연결선 8"/>
            <p:cNvCxnSpPr>
              <a:stCxn id="7" idx="1"/>
              <a:endCxn id="5" idx="3"/>
            </p:cNvCxnSpPr>
            <p:nvPr/>
          </p:nvCxnSpPr>
          <p:spPr>
            <a:xfrm flipH="1">
              <a:off x="4316627" y="4031165"/>
              <a:ext cx="1828800" cy="3688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1"/>
              <a:endCxn id="6" idx="3"/>
            </p:cNvCxnSpPr>
            <p:nvPr/>
          </p:nvCxnSpPr>
          <p:spPr>
            <a:xfrm flipH="1">
              <a:off x="5527589" y="4031165"/>
              <a:ext cx="617838" cy="6839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72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</cp:revision>
  <dcterms:created xsi:type="dcterms:W3CDTF">2019-05-03T09:40:39Z</dcterms:created>
  <dcterms:modified xsi:type="dcterms:W3CDTF">2019-05-03T10:12:47Z</dcterms:modified>
</cp:coreProperties>
</file>