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3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4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5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2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663DA-5391-4A0C-9789-244EC5821991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32A7-2B68-4A88-8873-59BC47704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기획 회의 내용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3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564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요정이 사는 나무</a:t>
            </a:r>
            <a:endParaRPr lang="ko-KR" altLang="en-US" sz="2000" b="1" dirty="0"/>
          </a:p>
        </p:txBody>
      </p:sp>
      <p:pic>
        <p:nvPicPr>
          <p:cNvPr id="1028" name="Picture 4" descr="ìì  ëë¬´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2" y="3151007"/>
            <a:ext cx="4700544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ì  ëë¬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5" r="53333" b="31760"/>
          <a:stretch/>
        </p:blipFill>
        <p:spPr bwMode="auto">
          <a:xfrm>
            <a:off x="9194800" y="1002940"/>
            <a:ext cx="2678644" cy="22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ì  ëë¬´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95" y="20997"/>
            <a:ext cx="2027351" cy="394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ìì  ëë¬´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2" y="836433"/>
            <a:ext cx="2995702" cy="231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ê´ë ¨ ì´ë¯¸ì§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406" y="3782119"/>
            <a:ext cx="2680593" cy="268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ì´ë¦°ìì ë°ì¤ë°¥ëë¬´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056" y="3151007"/>
            <a:ext cx="2862509" cy="35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ê´ë ¨ ì´ë¯¸ì§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93" y="526073"/>
            <a:ext cx="2551707" cy="255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22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²¨ì¸ ìì  ëë¬´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767" y="1136681"/>
            <a:ext cx="3498233" cy="525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ìì  ëë¬´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79" y="1025693"/>
            <a:ext cx="1918777" cy="413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ìºë ëë¬´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17" y="1136681"/>
            <a:ext cx="50482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8601" y="1463676"/>
            <a:ext cx="11645900" cy="4667000"/>
            <a:chOff x="0" y="111125"/>
            <a:chExt cx="13405389" cy="5372101"/>
          </a:xfrm>
        </p:grpSpPr>
        <p:pic>
          <p:nvPicPr>
            <p:cNvPr id="3074" name="Picture 2" descr="Solar Fairy House | Lighted Fairy Cottag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125"/>
              <a:ext cx="5372100" cy="537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 see this sitting in the gard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111126"/>
              <a:ext cx="4029074" cy="537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n the oak tree the mini mice have a storage room. Mr mouse Berberis is the janitor in the garden and lives here with his wife Chosiya and..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950" y="111125"/>
              <a:ext cx="3899439" cy="537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001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is type of thing is what we were trying to describe for the bottom opening of the playhou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238125"/>
            <a:ext cx="3578225" cy="53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9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ëì¦ë 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í¸ë¼í ë³ì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0"/>
            <a:ext cx="3345787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ì´ì¼ê¸° 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007" y="0"/>
            <a:ext cx="2816993" cy="35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ì´ì¼ê¸° 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7452"/>
            <a:ext cx="2755900" cy="304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í¸ë¼í ë³ì¬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4" y="4048125"/>
            <a:ext cx="38576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8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3101" y="185737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B050"/>
                </a:solidFill>
              </a:rPr>
              <a:t>펫</a:t>
            </a:r>
            <a:r>
              <a:rPr lang="ko-KR" altLang="en-US" sz="1200" dirty="0" smtClean="0">
                <a:solidFill>
                  <a:srgbClr val="00B050"/>
                </a:solidFill>
              </a:rPr>
              <a:t> 올림픽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769" y="18573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메달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3857822" y="1995875"/>
            <a:ext cx="123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28850" y="31636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라운지 카페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cxnSp>
        <p:nvCxnSpPr>
          <p:cNvPr id="11" name="직선 화살표 연결선 10"/>
          <p:cNvCxnSpPr>
            <a:stCxn id="10" idx="3"/>
            <a:endCxn id="14" idx="1"/>
          </p:cNvCxnSpPr>
          <p:nvPr/>
        </p:nvCxnSpPr>
        <p:spPr>
          <a:xfrm flipV="1">
            <a:off x="3237459" y="2708107"/>
            <a:ext cx="1083059" cy="59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20518" y="256960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행운의 동전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28850" y="2448743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유저들의 방문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smtClean="0"/>
              <a:t>홈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대기실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>
            <a:stCxn id="17" idx="3"/>
            <a:endCxn id="14" idx="1"/>
          </p:cNvCxnSpPr>
          <p:nvPr/>
        </p:nvCxnSpPr>
        <p:spPr>
          <a:xfrm>
            <a:off x="3391348" y="2679576"/>
            <a:ext cx="929170" cy="2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24" idx="1"/>
          </p:cNvCxnSpPr>
          <p:nvPr/>
        </p:nvCxnSpPr>
        <p:spPr>
          <a:xfrm>
            <a:off x="5329127" y="2708107"/>
            <a:ext cx="852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1354" y="256960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요정 포획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3343" y="1890326"/>
            <a:ext cx="3924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 달만 얻을 수 있는 </a:t>
            </a:r>
            <a:r>
              <a:rPr lang="ko-KR" altLang="en-US" sz="1200" dirty="0" err="1" smtClean="0"/>
              <a:t>펫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엔티티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홈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대기실에 돌아다니는 요정들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err="1" smtClean="0"/>
              <a:t>헬퍼</a:t>
            </a:r>
            <a:r>
              <a:rPr lang="ko-KR" altLang="en-US" sz="1200" dirty="0" smtClean="0"/>
              <a:t> 의상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유저 주위를 날아다니는 그 달의 요정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요정 끄기 지원</a:t>
            </a:r>
            <a:r>
              <a:rPr lang="en-US" altLang="ko-KR" sz="1200" dirty="0" smtClean="0"/>
              <a:t>),</a:t>
            </a:r>
          </a:p>
          <a:p>
            <a:r>
              <a:rPr lang="ko-KR" altLang="en-US" sz="1200" dirty="0" smtClean="0"/>
              <a:t>잡은 요정 컬렉션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>
            <a:stCxn id="24" idx="3"/>
            <a:endCxn id="27" idx="1"/>
          </p:cNvCxnSpPr>
          <p:nvPr/>
        </p:nvCxnSpPr>
        <p:spPr>
          <a:xfrm flipV="1">
            <a:off x="7036075" y="2490491"/>
            <a:ext cx="837268" cy="21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3"/>
            <a:endCxn id="24" idx="1"/>
          </p:cNvCxnSpPr>
          <p:nvPr/>
        </p:nvCxnSpPr>
        <p:spPr>
          <a:xfrm>
            <a:off x="5587212" y="1995875"/>
            <a:ext cx="594142" cy="7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38103" y="4159002"/>
            <a:ext cx="6362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 홈이나 대기실에 요정들이 </a:t>
            </a:r>
            <a:r>
              <a:rPr lang="ko-KR" altLang="en-US" sz="1200" dirty="0" err="1" smtClean="0"/>
              <a:t>놀러오고</a:t>
            </a:r>
            <a:endParaRPr lang="en-US" altLang="ko-KR" sz="1200" dirty="0" smtClean="0"/>
          </a:p>
          <a:p>
            <a:r>
              <a:rPr lang="ko-KR" altLang="en-US" sz="1200" dirty="0" smtClean="0"/>
              <a:t>유저는 행운의 동전이나 메달로 포획도구를 사서 요정을 잡아 아이템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기본은 잡템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을 </a:t>
            </a:r>
            <a:r>
              <a:rPr lang="ko-KR" altLang="en-US" sz="1200" dirty="0" smtClean="0"/>
              <a:t>획득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smtClean="0"/>
              <a:t>캔디를 사용하면 더 좋은 포획 도구 획득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stCxn id="37" idx="0"/>
            <a:endCxn id="24" idx="2"/>
          </p:cNvCxnSpPr>
          <p:nvPr/>
        </p:nvCxnSpPr>
        <p:spPr>
          <a:xfrm flipV="1">
            <a:off x="5919423" y="2846606"/>
            <a:ext cx="689292" cy="131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8103" y="4825067"/>
            <a:ext cx="416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다른 집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대기실에 놀러간 유저들도 행운의 동전 획득 가능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74005" y="154888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캔디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76872" y="1890326"/>
            <a:ext cx="3052579" cy="1233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4654974" y="545782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라운지 카페</a:t>
            </a:r>
            <a:r>
              <a:rPr lang="en-US" altLang="ko-KR" sz="1200" dirty="0" smtClean="0">
                <a:solidFill>
                  <a:srgbClr val="00B0F0"/>
                </a:solidFill>
              </a:rPr>
              <a:t>?</a:t>
            </a:r>
            <a:endParaRPr lang="ko-KR" altLang="en-US" sz="120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85891" y="5662227"/>
            <a:ext cx="7263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라운지에 카페가 있어 이 카페에 유저는 자신만의 커피와 </a:t>
            </a:r>
            <a:r>
              <a:rPr lang="ko-KR" altLang="en-US" sz="1200" dirty="0" err="1" smtClean="0"/>
              <a:t>머그컵을</a:t>
            </a:r>
            <a:r>
              <a:rPr lang="ko-KR" altLang="en-US" sz="1200" dirty="0" smtClean="0"/>
              <a:t> 올려놓을 수 있음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커피 위에 자신의 프로필이 뜨고 타 유저들은 각각의 커피에 </a:t>
            </a:r>
            <a:r>
              <a:rPr lang="ko-KR" altLang="en-US" sz="1200" dirty="0" err="1" smtClean="0"/>
              <a:t>좋아요를</a:t>
            </a:r>
            <a:r>
              <a:rPr lang="ko-KR" altLang="en-US" sz="1200" dirty="0" smtClean="0"/>
              <a:t> 누를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모든 유저는 </a:t>
            </a:r>
            <a:r>
              <a:rPr lang="ko-KR" altLang="en-US" sz="1200" dirty="0" err="1" smtClean="0"/>
              <a:t>좋아요를</a:t>
            </a:r>
            <a:r>
              <a:rPr lang="ko-KR" altLang="en-US" sz="1200" dirty="0" smtClean="0"/>
              <a:t> 최대 </a:t>
            </a:r>
            <a:r>
              <a:rPr lang="en-US" altLang="ko-KR" sz="1200" dirty="0" smtClean="0"/>
              <a:t>x</a:t>
            </a:r>
            <a:r>
              <a:rPr lang="ko-KR" altLang="en-US" sz="1200" smtClean="0"/>
              <a:t>개 만큼 할 수 있고 좋아요를 누르면 해당 커피의 버프가 자신에게 걸린다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smtClean="0"/>
              <a:t>또한 모든 커피는 각각 재고가 있어 최대치까지 받은 커피는 그날 커피에서 사라진다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smtClean="0"/>
              <a:t>커피 비법과 머그컵은 펫 올림픽이나 기타 이벤트로 획득</a:t>
            </a:r>
            <a:r>
              <a:rPr lang="en-US" altLang="ko-KR" sz="1200" dirty="0" smtClean="0"/>
              <a:t>)</a:t>
            </a:r>
            <a:endParaRPr lang="ko-KR" altLang="en-US" sz="1200"/>
          </a:p>
        </p:txBody>
      </p:sp>
      <p:cxnSp>
        <p:nvCxnSpPr>
          <p:cNvPr id="57" name="꺾인 연결선 56"/>
          <p:cNvCxnSpPr>
            <a:stCxn id="49" idx="1"/>
            <a:endCxn id="10" idx="1"/>
          </p:cNvCxnSpPr>
          <p:nvPr/>
        </p:nvCxnSpPr>
        <p:spPr>
          <a:xfrm rot="10800000">
            <a:off x="2228850" y="3302109"/>
            <a:ext cx="2426124" cy="2294217"/>
          </a:xfrm>
          <a:prstGeom prst="bentConnector3">
            <a:avLst>
              <a:gd name="adj1" fmla="val 109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64751" y="1619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B050"/>
                </a:solidFill>
              </a:rPr>
              <a:t>펫</a:t>
            </a:r>
            <a:r>
              <a:rPr lang="ko-KR" altLang="en-US" sz="1200" dirty="0" smtClean="0">
                <a:solidFill>
                  <a:srgbClr val="00B050"/>
                </a:solidFill>
              </a:rPr>
              <a:t> 올림픽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55448" y="89237"/>
            <a:ext cx="7290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유저는 자신이 보유한 </a:t>
            </a:r>
            <a:r>
              <a:rPr lang="ko-KR" altLang="en-US" sz="1200" dirty="0" err="1" smtClean="0"/>
              <a:t>펫을</a:t>
            </a:r>
            <a:r>
              <a:rPr lang="ko-KR" altLang="en-US" sz="1200" dirty="0" smtClean="0"/>
              <a:t> 매기간마다 올림픽에 내보내 메달을 따오게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매주 각 유저들이 하나의 묶음으로 묶여 해당 유저들끼리 중 최대 성적을 얻은 유저에게 메달이 수여됨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더 좋은 </a:t>
            </a:r>
            <a:r>
              <a:rPr lang="ko-KR" altLang="en-US" sz="1200" dirty="0" err="1" smtClean="0"/>
              <a:t>펫일</a:t>
            </a:r>
            <a:r>
              <a:rPr lang="ko-KR" altLang="en-US" sz="1200" dirty="0" smtClean="0"/>
              <a:t> 수록 더 많은 메달을 딸 수 있음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종목이 </a:t>
            </a:r>
            <a:r>
              <a:rPr lang="ko-KR" altLang="en-US" sz="1200" dirty="0" err="1" smtClean="0"/>
              <a:t>여러가지</a:t>
            </a:r>
            <a:r>
              <a:rPr lang="ko-KR" altLang="en-US" sz="1200" dirty="0" smtClean="0"/>
              <a:t> 이기 때문에 여러 </a:t>
            </a:r>
            <a:r>
              <a:rPr lang="ko-KR" altLang="en-US" sz="1200" dirty="0" err="1" smtClean="0"/>
              <a:t>펫들을</a:t>
            </a:r>
            <a:r>
              <a:rPr lang="ko-KR" altLang="en-US" sz="1200" dirty="0" smtClean="0"/>
              <a:t> 보내야 좋다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cxnSp>
        <p:nvCxnSpPr>
          <p:cNvPr id="62" name="꺾인 연결선 61"/>
          <p:cNvCxnSpPr>
            <a:stCxn id="60" idx="1"/>
            <a:endCxn id="4" idx="1"/>
          </p:cNvCxnSpPr>
          <p:nvPr/>
        </p:nvCxnSpPr>
        <p:spPr>
          <a:xfrm rot="10800000" flipH="1" flipV="1">
            <a:off x="964751" y="300425"/>
            <a:ext cx="2038350" cy="1695450"/>
          </a:xfrm>
          <a:prstGeom prst="bentConnector3">
            <a:avLst>
              <a:gd name="adj1" fmla="val -11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517754" y="521377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캔디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43647" y="5719376"/>
            <a:ext cx="3128828" cy="16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3" name="직선 화살표 연결선 72"/>
          <p:cNvCxnSpPr>
            <a:stCxn id="70" idx="1"/>
            <a:endCxn id="71" idx="0"/>
          </p:cNvCxnSpPr>
          <p:nvPr/>
        </p:nvCxnSpPr>
        <p:spPr>
          <a:xfrm flipH="1">
            <a:off x="6808061" y="5352278"/>
            <a:ext cx="709693" cy="36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27404" y="3338139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유저 주위를 날아다니면서 주위 유저들에게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smtClean="0">
                <a:solidFill>
                  <a:srgbClr val="FF0000"/>
                </a:solidFill>
              </a:rPr>
              <a:t>일정 확률로 아이템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ko-KR" altLang="en-US" sz="1200" smtClean="0">
                <a:solidFill>
                  <a:srgbClr val="FF0000"/>
                </a:solidFill>
              </a:rPr>
              <a:t>버프 </a:t>
            </a:r>
            <a:r>
              <a:rPr lang="ko-KR" altLang="en-US" sz="1200" dirty="0" smtClean="0">
                <a:solidFill>
                  <a:srgbClr val="FF0000"/>
                </a:solidFill>
              </a:rPr>
              <a:t>지급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>
            <a:stCxn id="76" idx="0"/>
          </p:cNvCxnSpPr>
          <p:nvPr/>
        </p:nvCxnSpPr>
        <p:spPr>
          <a:xfrm flipV="1">
            <a:off x="10113736" y="2861282"/>
            <a:ext cx="68489" cy="47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6387" y="174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카드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81250" y="136207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펫</a:t>
            </a:r>
            <a:r>
              <a:rPr lang="ko-KR" altLang="en-US" dirty="0" smtClean="0"/>
              <a:t> 올림픽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2640" y="2114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0843" y="2114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메달</a:t>
            </a:r>
            <a:endParaRPr lang="ko-KR" altLang="en-US"/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2976125" y="1731407"/>
            <a:ext cx="457884" cy="38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3757174" y="2299216"/>
            <a:ext cx="66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4" idx="1"/>
          </p:cNvCxnSpPr>
          <p:nvPr/>
        </p:nvCxnSpPr>
        <p:spPr>
          <a:xfrm flipV="1">
            <a:off x="5068971" y="1929884"/>
            <a:ext cx="109741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5514" y="27622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행운의 동전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6" idx="0"/>
            <a:endCxn id="6" idx="2"/>
          </p:cNvCxnSpPr>
          <p:nvPr/>
        </p:nvCxnSpPr>
        <p:spPr>
          <a:xfrm flipV="1">
            <a:off x="4745805" y="2483882"/>
            <a:ext cx="1" cy="27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602" y="229921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헬퍼의</a:t>
            </a:r>
            <a:r>
              <a:rPr lang="ko-KR" altLang="en-US" dirty="0" smtClean="0"/>
              <a:t> 의상 변경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6" idx="3"/>
            <a:endCxn id="19" idx="1"/>
          </p:cNvCxnSpPr>
          <p:nvPr/>
        </p:nvCxnSpPr>
        <p:spPr>
          <a:xfrm>
            <a:off x="5068971" y="2299216"/>
            <a:ext cx="98863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66387" y="286012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펫</a:t>
            </a:r>
            <a:r>
              <a:rPr lang="ko-KR" altLang="en-US" dirty="0" smtClean="0"/>
              <a:t> 의상 변경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6" idx="3"/>
            <a:endCxn id="24" idx="1"/>
          </p:cNvCxnSpPr>
          <p:nvPr/>
        </p:nvCxnSpPr>
        <p:spPr>
          <a:xfrm>
            <a:off x="5068971" y="2299216"/>
            <a:ext cx="1097416" cy="74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6387" y="1280100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머그를</a:t>
            </a:r>
            <a:r>
              <a:rPr lang="ko-KR" altLang="en-US" dirty="0" smtClean="0"/>
              <a:t> 사 모으면서 카페를 장식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6" idx="0"/>
            <a:endCxn id="30" idx="1"/>
          </p:cNvCxnSpPr>
          <p:nvPr/>
        </p:nvCxnSpPr>
        <p:spPr>
          <a:xfrm flipV="1">
            <a:off x="4745806" y="1464766"/>
            <a:ext cx="1420581" cy="6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5244" y="4381500"/>
            <a:ext cx="367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홈에 요정들이 들어옴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smtClean="0"/>
              <a:t>이 요정들을 잘 이끌어야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smtClean="0"/>
              <a:t>클래시 오브 클랜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8" idx="3"/>
          </p:cNvCxnSpPr>
          <p:nvPr/>
        </p:nvCxnSpPr>
        <p:spPr>
          <a:xfrm>
            <a:off x="3485750" y="6146186"/>
            <a:ext cx="85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6096" y="4381500"/>
            <a:ext cx="576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홈에 유저들이 많이 들어온다 </a:t>
            </a:r>
            <a:r>
              <a:rPr lang="en-US" altLang="ko-KR" dirty="0" smtClean="0"/>
              <a:t>-&gt; </a:t>
            </a:r>
            <a:r>
              <a:rPr lang="ko-KR" altLang="en-US" smtClean="0"/>
              <a:t>뭔가 이득</a:t>
            </a:r>
            <a:endParaRPr lang="en-US" altLang="ko-KR" dirty="0" smtClean="0"/>
          </a:p>
          <a:p>
            <a:r>
              <a:rPr lang="ko-KR" altLang="en-US" dirty="0" smtClean="0"/>
              <a:t>특히 친구들</a:t>
            </a:r>
            <a:r>
              <a:rPr lang="en-US" altLang="ko-KR" dirty="0" smtClean="0"/>
              <a:t>, </a:t>
            </a:r>
            <a:r>
              <a:rPr lang="ko-KR" altLang="en-US" smtClean="0"/>
              <a:t>신규 유저가 많이 들어온다 </a:t>
            </a:r>
            <a:r>
              <a:rPr lang="en-US" altLang="ko-KR" dirty="0" smtClean="0"/>
              <a:t>-&gt; </a:t>
            </a:r>
            <a:r>
              <a:rPr lang="ko-KR" altLang="en-US" smtClean="0"/>
              <a:t>뭔가 이득</a:t>
            </a:r>
            <a:endParaRPr lang="en-US" altLang="ko-KR" dirty="0" smtClean="0"/>
          </a:p>
          <a:p>
            <a:r>
              <a:rPr lang="ko-KR" altLang="en-US" dirty="0" smtClean="0"/>
              <a:t>들어오는 유저들도 뭔가 이득을 얻는다</a:t>
            </a:r>
            <a:endParaRPr lang="en-US" altLang="ko-KR" dirty="0" smtClean="0"/>
          </a:p>
          <a:p>
            <a:r>
              <a:rPr lang="ko-KR" altLang="en-US" dirty="0" smtClean="0"/>
              <a:t>내가 만든 게임 방에 많이 들어온다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65168" y="59615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행운의 동전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6902" y="5961520"/>
            <a:ext cx="761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그달만</a:t>
            </a:r>
            <a:r>
              <a:rPr lang="ko-KR" altLang="en-US" dirty="0" smtClean="0"/>
              <a:t> 얻을 수 있는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/ </a:t>
            </a:r>
            <a:r>
              <a:rPr lang="ko-KR" altLang="en-US" smtClean="0"/>
              <a:t>엔티티</a:t>
            </a:r>
            <a:r>
              <a:rPr lang="en-US" altLang="ko-KR" dirty="0" smtClean="0"/>
              <a:t>, </a:t>
            </a:r>
            <a:r>
              <a:rPr lang="ko-KR" altLang="en-US" smtClean="0"/>
              <a:t>홈</a:t>
            </a:r>
            <a:r>
              <a:rPr lang="en-US" altLang="ko-KR" dirty="0" smtClean="0"/>
              <a:t>/</a:t>
            </a:r>
            <a:r>
              <a:rPr lang="ko-KR" altLang="en-US" smtClean="0"/>
              <a:t>대기실에 돌아다니는 요정</a:t>
            </a:r>
            <a:r>
              <a:rPr lang="ko-KR" altLang="en-US"/>
              <a:t>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73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247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기획 회의 내용</vt:lpstr>
      <vt:lpstr>요정이 사는 나무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시즌7</dc:title>
  <dc:creator>안명선</dc:creator>
  <cp:lastModifiedBy>안명선</cp:lastModifiedBy>
  <cp:revision>38</cp:revision>
  <dcterms:created xsi:type="dcterms:W3CDTF">2019-01-21T03:51:07Z</dcterms:created>
  <dcterms:modified xsi:type="dcterms:W3CDTF">2019-01-21T05:57:02Z</dcterms:modified>
</cp:coreProperties>
</file>