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63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4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D1CD-3503-4751-805C-1E269B9020C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8C3-DE67-40D6-B5E5-6A0E7CD75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7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D1CD-3503-4751-805C-1E269B9020C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8C3-DE67-40D6-B5E5-6A0E7CD75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6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D1CD-3503-4751-805C-1E269B9020C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8C3-DE67-40D6-B5E5-6A0E7CD75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4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D1CD-3503-4751-805C-1E269B9020C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8C3-DE67-40D6-B5E5-6A0E7CD75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5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D1CD-3503-4751-805C-1E269B9020C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8C3-DE67-40D6-B5E5-6A0E7CD75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3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D1CD-3503-4751-805C-1E269B9020C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8C3-DE67-40D6-B5E5-6A0E7CD75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8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D1CD-3503-4751-805C-1E269B9020C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8C3-DE67-40D6-B5E5-6A0E7CD75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6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D1CD-3503-4751-805C-1E269B9020C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8C3-DE67-40D6-B5E5-6A0E7CD75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32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D1CD-3503-4751-805C-1E269B9020C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8C3-DE67-40D6-B5E5-6A0E7CD75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5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D1CD-3503-4751-805C-1E269B9020C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8C3-DE67-40D6-B5E5-6A0E7CD75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6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D1CD-3503-4751-805C-1E269B9020C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8C3-DE67-40D6-B5E5-6A0E7CD75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4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D1CD-3503-4751-805C-1E269B9020C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B8C3-DE67-40D6-B5E5-6A0E7CD75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5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32.jpeg"/><Relationship Id="rId7" Type="http://schemas.openxmlformats.org/officeDocument/2006/relationships/image" Target="../media/image24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26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056314" y="2619375"/>
            <a:ext cx="8322721" cy="1409700"/>
            <a:chOff x="1056314" y="2619375"/>
            <a:chExt cx="8322721" cy="1409700"/>
          </a:xfrm>
        </p:grpSpPr>
        <p:grpSp>
          <p:nvGrpSpPr>
            <p:cNvPr id="10" name="그룹 9"/>
            <p:cNvGrpSpPr/>
            <p:nvPr/>
          </p:nvGrpSpPr>
          <p:grpSpPr>
            <a:xfrm>
              <a:off x="1056314" y="2619375"/>
              <a:ext cx="2267909" cy="1409700"/>
              <a:chOff x="1056314" y="2619375"/>
              <a:chExt cx="2267909" cy="1409700"/>
            </a:xfrm>
          </p:grpSpPr>
          <p:sp>
            <p:nvSpPr>
              <p:cNvPr id="5" name="도넛 4"/>
              <p:cNvSpPr/>
              <p:nvPr/>
            </p:nvSpPr>
            <p:spPr>
              <a:xfrm>
                <a:off x="1061557" y="3209925"/>
                <a:ext cx="2257425" cy="438150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1504950" y="2619375"/>
                <a:ext cx="1409700" cy="14097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t="43579"/>
              <a:stretch/>
            </p:blipFill>
            <p:spPr>
              <a:xfrm>
                <a:off x="1056314" y="3396977"/>
                <a:ext cx="2267909" cy="251098"/>
              </a:xfrm>
              <a:prstGeom prst="rect">
                <a:avLst/>
              </a:prstGeom>
            </p:spPr>
          </p:pic>
          <p:sp>
            <p:nvSpPr>
              <p:cNvPr id="9" name="포인트가 5개인 별 8"/>
              <p:cNvSpPr/>
              <p:nvPr/>
            </p:nvSpPr>
            <p:spPr>
              <a:xfrm>
                <a:off x="1648785" y="2843345"/>
                <a:ext cx="533396" cy="533396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182574" y="2619375"/>
              <a:ext cx="2267909" cy="1409700"/>
              <a:chOff x="1056314" y="2619375"/>
              <a:chExt cx="2267909" cy="1409700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1061557" y="3209925"/>
                <a:ext cx="2257425" cy="438150"/>
              </a:xfrm>
              <a:prstGeom prst="donu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504950" y="2619375"/>
                <a:ext cx="1409700" cy="14097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rcRect t="43579"/>
              <a:stretch/>
            </p:blipFill>
            <p:spPr>
              <a:xfrm>
                <a:off x="1056314" y="3396977"/>
                <a:ext cx="2267909" cy="251098"/>
              </a:xfrm>
              <a:prstGeom prst="rect">
                <a:avLst/>
              </a:prstGeom>
            </p:spPr>
          </p:pic>
          <p:sp>
            <p:nvSpPr>
              <p:cNvPr id="15" name="포인트가 5개인 별 14"/>
              <p:cNvSpPr/>
              <p:nvPr/>
            </p:nvSpPr>
            <p:spPr>
              <a:xfrm>
                <a:off x="1648785" y="2843345"/>
                <a:ext cx="533396" cy="533396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7111126" y="2619375"/>
              <a:ext cx="2267909" cy="1409700"/>
              <a:chOff x="1056314" y="2619375"/>
              <a:chExt cx="2267909" cy="1409700"/>
            </a:xfrm>
          </p:grpSpPr>
          <p:sp>
            <p:nvSpPr>
              <p:cNvPr id="17" name="도넛 16"/>
              <p:cNvSpPr/>
              <p:nvPr/>
            </p:nvSpPr>
            <p:spPr>
              <a:xfrm>
                <a:off x="1061557" y="3209925"/>
                <a:ext cx="2257425" cy="438150"/>
              </a:xfrm>
              <a:prstGeom prst="donut">
                <a:avLst/>
              </a:prstGeom>
              <a:solidFill>
                <a:srgbClr val="E3B494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504950" y="2619375"/>
                <a:ext cx="1409700" cy="1409700"/>
              </a:xfrm>
              <a:prstGeom prst="ellipse">
                <a:avLst/>
              </a:prstGeom>
              <a:solidFill>
                <a:srgbClr val="E3B494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t="43579"/>
              <a:stretch/>
            </p:blipFill>
            <p:spPr>
              <a:xfrm>
                <a:off x="1056314" y="3396977"/>
                <a:ext cx="2267909" cy="251098"/>
              </a:xfrm>
              <a:prstGeom prst="rect">
                <a:avLst/>
              </a:prstGeom>
            </p:spPr>
          </p:pic>
          <p:sp>
            <p:nvSpPr>
              <p:cNvPr id="20" name="포인트가 5개인 별 19"/>
              <p:cNvSpPr/>
              <p:nvPr/>
            </p:nvSpPr>
            <p:spPr>
              <a:xfrm>
                <a:off x="1648785" y="2843345"/>
                <a:ext cx="533396" cy="533396"/>
              </a:xfrm>
              <a:prstGeom prst="star5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22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15050" cy="426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82" y="0"/>
            <a:ext cx="6115050" cy="4267200"/>
          </a:xfrm>
          <a:prstGeom prst="rect">
            <a:avLst/>
          </a:prstGeom>
        </p:spPr>
      </p:pic>
      <p:sp>
        <p:nvSpPr>
          <p:cNvPr id="9" name="도넛 8"/>
          <p:cNvSpPr/>
          <p:nvPr/>
        </p:nvSpPr>
        <p:spPr>
          <a:xfrm rot="1800000">
            <a:off x="582522" y="4665573"/>
            <a:ext cx="395416" cy="7743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 rot="1800000">
            <a:off x="464435" y="4646273"/>
            <a:ext cx="326790" cy="6399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도넛 10"/>
          <p:cNvSpPr/>
          <p:nvPr/>
        </p:nvSpPr>
        <p:spPr>
          <a:xfrm rot="1800000">
            <a:off x="364955" y="4627980"/>
            <a:ext cx="270075" cy="52889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 rot="5400000">
            <a:off x="887894" y="5099733"/>
            <a:ext cx="395416" cy="7743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도넛 12"/>
          <p:cNvSpPr/>
          <p:nvPr/>
        </p:nvSpPr>
        <p:spPr>
          <a:xfrm rot="5400000">
            <a:off x="769807" y="5080433"/>
            <a:ext cx="326790" cy="6399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도넛 13"/>
          <p:cNvSpPr/>
          <p:nvPr/>
        </p:nvSpPr>
        <p:spPr>
          <a:xfrm rot="5400000">
            <a:off x="1227115" y="4436355"/>
            <a:ext cx="270075" cy="52889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015581" y="24962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4755" y="-1025490"/>
            <a:ext cx="5751157" cy="4267200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133785" y="4047204"/>
            <a:ext cx="3928237" cy="3265268"/>
            <a:chOff x="1133785" y="4047204"/>
            <a:chExt cx="3928237" cy="3265268"/>
          </a:xfrm>
        </p:grpSpPr>
        <p:sp>
          <p:nvSpPr>
            <p:cNvPr id="2" name="정육면체 1"/>
            <p:cNvSpPr/>
            <p:nvPr/>
          </p:nvSpPr>
          <p:spPr>
            <a:xfrm rot="12600000">
              <a:off x="3191129" y="5003701"/>
              <a:ext cx="1216152" cy="12161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도넛 2"/>
            <p:cNvSpPr/>
            <p:nvPr/>
          </p:nvSpPr>
          <p:spPr>
            <a:xfrm rot="1800000">
              <a:off x="2981840" y="4888383"/>
              <a:ext cx="395416" cy="774357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도넛 6"/>
            <p:cNvSpPr/>
            <p:nvPr/>
          </p:nvSpPr>
          <p:spPr>
            <a:xfrm rot="1800000">
              <a:off x="2752628" y="4777008"/>
              <a:ext cx="326790" cy="639965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/>
          </p:nvSpPr>
          <p:spPr>
            <a:xfrm rot="1800000">
              <a:off x="2497572" y="4657116"/>
              <a:ext cx="270075" cy="528896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255540" y="4899960"/>
              <a:ext cx="1242644" cy="609648"/>
              <a:chOff x="3293765" y="4814236"/>
              <a:chExt cx="1242644" cy="60964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" name="이등변 삼각형 4"/>
              <p:cNvSpPr/>
              <p:nvPr/>
            </p:nvSpPr>
            <p:spPr>
              <a:xfrm rot="18000000">
                <a:off x="3751819" y="4356182"/>
                <a:ext cx="304198" cy="12203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 rot="1800000">
                <a:off x="4320194" y="5118477"/>
                <a:ext cx="216215" cy="3054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b="50204"/>
            <a:stretch/>
          </p:blipFill>
          <p:spPr>
            <a:xfrm rot="7200000">
              <a:off x="2428157" y="4881651"/>
              <a:ext cx="542591" cy="13964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/>
            <a:srcRect b="50204"/>
            <a:stretch/>
          </p:blipFill>
          <p:spPr>
            <a:xfrm rot="7200000">
              <a:off x="2664200" y="5055902"/>
              <a:ext cx="656535" cy="16897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/>
            <a:srcRect b="50204"/>
            <a:stretch/>
          </p:blipFill>
          <p:spPr>
            <a:xfrm rot="7200000">
              <a:off x="2874519" y="5225444"/>
              <a:ext cx="794408" cy="204458"/>
            </a:xfrm>
            <a:prstGeom prst="rect">
              <a:avLst/>
            </a:prstGeom>
          </p:spPr>
        </p:pic>
        <p:sp>
          <p:nvSpPr>
            <p:cNvPr id="37" name="막힌 원호 36"/>
            <p:cNvSpPr/>
            <p:nvPr/>
          </p:nvSpPr>
          <p:spPr>
            <a:xfrm rot="7200000">
              <a:off x="2019850" y="3161139"/>
              <a:ext cx="2156108" cy="3928237"/>
            </a:xfrm>
            <a:prstGeom prst="blockArc">
              <a:avLst>
                <a:gd name="adj1" fmla="val 8267248"/>
                <a:gd name="adj2" fmla="val 2515381"/>
                <a:gd name="adj3" fmla="val 41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20151" y="6666141"/>
              <a:ext cx="3281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운석 뒤에 미사일 추진체 같은</a:t>
              </a:r>
              <a:endParaRPr lang="en-US" altLang="ko-KR" dirty="0" smtClean="0"/>
            </a:p>
            <a:p>
              <a:r>
                <a:rPr lang="ko-KR" altLang="en-US" smtClean="0"/>
                <a:t>꼬리가 붙는다</a:t>
              </a:r>
              <a:r>
                <a:rPr lang="en-US" altLang="ko-KR" dirty="0" smtClean="0"/>
                <a:t>.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477060" y="3923380"/>
            <a:ext cx="4269197" cy="3298741"/>
            <a:chOff x="4477060" y="3923380"/>
            <a:chExt cx="4269197" cy="3298741"/>
          </a:xfrm>
        </p:grpSpPr>
        <p:sp>
          <p:nvSpPr>
            <p:cNvPr id="24" name="정육면체 23"/>
            <p:cNvSpPr/>
            <p:nvPr/>
          </p:nvSpPr>
          <p:spPr>
            <a:xfrm rot="12600000">
              <a:off x="6597222" y="4925528"/>
              <a:ext cx="1216152" cy="12161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 rot="12600000">
              <a:off x="6437523" y="4697512"/>
              <a:ext cx="422080" cy="1061808"/>
            </a:xfrm>
            <a:prstGeom prst="cube">
              <a:avLst>
                <a:gd name="adj" fmla="val 741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 rot="12600000">
              <a:off x="6283452" y="4631291"/>
              <a:ext cx="383709" cy="965280"/>
            </a:xfrm>
            <a:prstGeom prst="cube">
              <a:avLst>
                <a:gd name="adj" fmla="val 741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/>
            <p:cNvSpPr/>
            <p:nvPr/>
          </p:nvSpPr>
          <p:spPr>
            <a:xfrm rot="12600000">
              <a:off x="6094753" y="4576269"/>
              <a:ext cx="348826" cy="877527"/>
            </a:xfrm>
            <a:prstGeom prst="cube">
              <a:avLst>
                <a:gd name="adj" fmla="val 741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정육면체 27"/>
            <p:cNvSpPr/>
            <p:nvPr/>
          </p:nvSpPr>
          <p:spPr>
            <a:xfrm rot="12600000">
              <a:off x="5924958" y="4546125"/>
              <a:ext cx="288286" cy="725229"/>
            </a:xfrm>
            <a:prstGeom prst="cube">
              <a:avLst>
                <a:gd name="adj" fmla="val 741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막힌 원호 37"/>
            <p:cNvSpPr/>
            <p:nvPr/>
          </p:nvSpPr>
          <p:spPr>
            <a:xfrm rot="7200000">
              <a:off x="5363125" y="3037315"/>
              <a:ext cx="2156108" cy="3928237"/>
            </a:xfrm>
            <a:prstGeom prst="blockArc">
              <a:avLst>
                <a:gd name="adj1" fmla="val 8267248"/>
                <a:gd name="adj2" fmla="val 2515381"/>
                <a:gd name="adj3" fmla="val 41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82836" y="6575790"/>
              <a:ext cx="3363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운석 뒤에 운석을 얕게 썬 듯한</a:t>
              </a:r>
              <a:endParaRPr lang="en-US" altLang="ko-KR" dirty="0" smtClean="0"/>
            </a:p>
            <a:p>
              <a:r>
                <a:rPr lang="ko-KR" altLang="en-US" dirty="0" err="1" smtClean="0"/>
                <a:t>메쉬들이</a:t>
              </a:r>
              <a:r>
                <a:rPr lang="ko-KR" altLang="en-US" smtClean="0"/>
                <a:t> 꼬리처럼 붙는다</a:t>
              </a:r>
              <a:r>
                <a:rPr lang="en-US" altLang="ko-KR" dirty="0" smtClean="0"/>
                <a:t>.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953684" y="3951955"/>
            <a:ext cx="4207976" cy="3270166"/>
            <a:chOff x="7953684" y="3951955"/>
            <a:chExt cx="4207976" cy="3270166"/>
          </a:xfrm>
        </p:grpSpPr>
        <p:sp>
          <p:nvSpPr>
            <p:cNvPr id="29" name="정육면체 28"/>
            <p:cNvSpPr/>
            <p:nvPr/>
          </p:nvSpPr>
          <p:spPr>
            <a:xfrm rot="12600000">
              <a:off x="10077194" y="4970628"/>
              <a:ext cx="1216152" cy="12161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정육면체 33"/>
            <p:cNvSpPr/>
            <p:nvPr/>
          </p:nvSpPr>
          <p:spPr>
            <a:xfrm rot="12600000">
              <a:off x="9752765" y="4973335"/>
              <a:ext cx="426254" cy="42625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정육면체 34"/>
            <p:cNvSpPr/>
            <p:nvPr/>
          </p:nvSpPr>
          <p:spPr>
            <a:xfrm rot="12600000">
              <a:off x="9499136" y="4847311"/>
              <a:ext cx="264670" cy="26467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정육면체 35"/>
            <p:cNvSpPr/>
            <p:nvPr/>
          </p:nvSpPr>
          <p:spPr>
            <a:xfrm rot="12600000">
              <a:off x="9290504" y="4755379"/>
              <a:ext cx="198850" cy="19885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막힌 원호 38"/>
            <p:cNvSpPr/>
            <p:nvPr/>
          </p:nvSpPr>
          <p:spPr>
            <a:xfrm rot="7200000">
              <a:off x="8839749" y="3065890"/>
              <a:ext cx="2156108" cy="3928237"/>
            </a:xfrm>
            <a:prstGeom prst="blockArc">
              <a:avLst>
                <a:gd name="adj1" fmla="val 8267248"/>
                <a:gd name="adj2" fmla="val 2515381"/>
                <a:gd name="adj3" fmla="val 41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110825" y="6575790"/>
              <a:ext cx="30508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운석 뒤에 운석</a:t>
              </a:r>
              <a:r>
                <a:rPr lang="en-US" altLang="ko-KR" dirty="0" smtClean="0"/>
                <a:t> </a:t>
              </a:r>
              <a:r>
                <a:rPr lang="ko-KR" altLang="en-US" smtClean="0"/>
                <a:t>미니미 같은</a:t>
              </a:r>
              <a:endParaRPr lang="en-US" altLang="ko-KR" dirty="0" smtClean="0"/>
            </a:p>
            <a:p>
              <a:r>
                <a:rPr lang="ko-KR" altLang="en-US" dirty="0" smtClean="0"/>
                <a:t>꼬리가 붙는다</a:t>
              </a:r>
              <a:r>
                <a:rPr lang="en-US" altLang="ko-KR" dirty="0" smtClean="0"/>
                <a:t>.</a:t>
              </a:r>
            </a:p>
          </p:txBody>
        </p:sp>
      </p:grpSp>
      <p:pic>
        <p:nvPicPr>
          <p:cNvPr id="1026" name="Picture 2" descr="ì´ì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4" r="10408" b="38821"/>
          <a:stretch/>
        </p:blipFill>
        <p:spPr bwMode="auto">
          <a:xfrm>
            <a:off x="1492658" y="7398844"/>
            <a:ext cx="3028951" cy="240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77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447366" y="322930"/>
            <a:ext cx="3928237" cy="2234825"/>
            <a:chOff x="7953684" y="3951955"/>
            <a:chExt cx="3928237" cy="2234825"/>
          </a:xfrm>
        </p:grpSpPr>
        <p:sp>
          <p:nvSpPr>
            <p:cNvPr id="29" name="정육면체 28"/>
            <p:cNvSpPr/>
            <p:nvPr/>
          </p:nvSpPr>
          <p:spPr>
            <a:xfrm rot="12600000">
              <a:off x="10077194" y="4970628"/>
              <a:ext cx="1216152" cy="12161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정육면체 33"/>
            <p:cNvSpPr/>
            <p:nvPr/>
          </p:nvSpPr>
          <p:spPr>
            <a:xfrm rot="12600000">
              <a:off x="9752765" y="4973335"/>
              <a:ext cx="426254" cy="42625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정육면체 34"/>
            <p:cNvSpPr/>
            <p:nvPr/>
          </p:nvSpPr>
          <p:spPr>
            <a:xfrm rot="12600000">
              <a:off x="9499136" y="4847311"/>
              <a:ext cx="264670" cy="26467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정육면체 35"/>
            <p:cNvSpPr/>
            <p:nvPr/>
          </p:nvSpPr>
          <p:spPr>
            <a:xfrm rot="12600000">
              <a:off x="9290504" y="4755379"/>
              <a:ext cx="198850" cy="19885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막힌 원호 38"/>
            <p:cNvSpPr/>
            <p:nvPr/>
          </p:nvSpPr>
          <p:spPr>
            <a:xfrm rot="7200000">
              <a:off x="8839749" y="3065890"/>
              <a:ext cx="2156108" cy="3928237"/>
            </a:xfrm>
            <a:prstGeom prst="blockArc">
              <a:avLst>
                <a:gd name="adj1" fmla="val 8267248"/>
                <a:gd name="adj2" fmla="val 2515381"/>
                <a:gd name="adj3" fmla="val 41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757" y="0"/>
            <a:ext cx="42862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íí¸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340" y="-1022323"/>
            <a:ext cx="3260698" cy="32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íí¸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004" y="1949679"/>
            <a:ext cx="4855934" cy="4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ê´ë ¨ ì´ë¯¸ì§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36" y="4726004"/>
            <a:ext cx="4013168" cy="426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íí¸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137" y="4464317"/>
            <a:ext cx="2741048" cy="291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íí¸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906" y="3686886"/>
            <a:ext cx="4550126" cy="455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íí¸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6743" y="-1249350"/>
            <a:ext cx="1714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4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598702"/>
            <a:ext cx="11047059" cy="5439241"/>
            <a:chOff x="-525778" y="700302"/>
            <a:chExt cx="11047059" cy="5439241"/>
          </a:xfrm>
        </p:grpSpPr>
        <p:sp>
          <p:nvSpPr>
            <p:cNvPr id="19" name="정육면체 18"/>
            <p:cNvSpPr/>
            <p:nvPr/>
          </p:nvSpPr>
          <p:spPr>
            <a:xfrm rot="12600000">
              <a:off x="4746898" y="3419129"/>
              <a:ext cx="225776" cy="22577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960520" y="700302"/>
              <a:ext cx="9560761" cy="5439241"/>
              <a:chOff x="7953684" y="3951955"/>
              <a:chExt cx="3928237" cy="2234825"/>
            </a:xfrm>
          </p:grpSpPr>
          <p:sp>
            <p:nvSpPr>
              <p:cNvPr id="29" name="정육면체 28"/>
              <p:cNvSpPr/>
              <p:nvPr/>
            </p:nvSpPr>
            <p:spPr>
              <a:xfrm rot="12600000">
                <a:off x="10077194" y="4970628"/>
                <a:ext cx="1216152" cy="121615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정육면체 33"/>
              <p:cNvSpPr/>
              <p:nvPr/>
            </p:nvSpPr>
            <p:spPr>
              <a:xfrm rot="12600000">
                <a:off x="9752765" y="4973335"/>
                <a:ext cx="426254" cy="42625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정육면체 34"/>
              <p:cNvSpPr/>
              <p:nvPr/>
            </p:nvSpPr>
            <p:spPr>
              <a:xfrm rot="12600000">
                <a:off x="9499136" y="4847311"/>
                <a:ext cx="264670" cy="26467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정육면체 35"/>
              <p:cNvSpPr/>
              <p:nvPr/>
            </p:nvSpPr>
            <p:spPr>
              <a:xfrm rot="12600000">
                <a:off x="9290504" y="4755379"/>
                <a:ext cx="198850" cy="19885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막힌 원호 38"/>
              <p:cNvSpPr/>
              <p:nvPr/>
            </p:nvSpPr>
            <p:spPr>
              <a:xfrm rot="7200000">
                <a:off x="8839749" y="3065890"/>
                <a:ext cx="2156108" cy="3928237"/>
              </a:xfrm>
              <a:prstGeom prst="blockArc">
                <a:avLst>
                  <a:gd name="adj1" fmla="val 8267248"/>
                  <a:gd name="adj2" fmla="val 2515381"/>
                  <a:gd name="adj3" fmla="val 4184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정육면체 15"/>
            <p:cNvSpPr/>
            <p:nvPr/>
          </p:nvSpPr>
          <p:spPr>
            <a:xfrm rot="12600000">
              <a:off x="4406057" y="3626278"/>
              <a:ext cx="225776" cy="22577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정육면체 16"/>
            <p:cNvSpPr/>
            <p:nvPr/>
          </p:nvSpPr>
          <p:spPr>
            <a:xfrm rot="12600000">
              <a:off x="5521254" y="2620060"/>
              <a:ext cx="225776" cy="22577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정육면체 17"/>
            <p:cNvSpPr/>
            <p:nvPr/>
          </p:nvSpPr>
          <p:spPr>
            <a:xfrm rot="12600000">
              <a:off x="5586862" y="3278790"/>
              <a:ext cx="300508" cy="30050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정육면체 19"/>
            <p:cNvSpPr/>
            <p:nvPr/>
          </p:nvSpPr>
          <p:spPr>
            <a:xfrm rot="12600000">
              <a:off x="4816919" y="2278188"/>
              <a:ext cx="225776" cy="22577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정육면체 20"/>
            <p:cNvSpPr/>
            <p:nvPr/>
          </p:nvSpPr>
          <p:spPr>
            <a:xfrm rot="12600000">
              <a:off x="3330676" y="2688877"/>
              <a:ext cx="225776" cy="22577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정육면체 21"/>
            <p:cNvSpPr/>
            <p:nvPr/>
          </p:nvSpPr>
          <p:spPr>
            <a:xfrm rot="12600000">
              <a:off x="3816239" y="3183766"/>
              <a:ext cx="225776" cy="22577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정육면체 22"/>
            <p:cNvSpPr/>
            <p:nvPr/>
          </p:nvSpPr>
          <p:spPr>
            <a:xfrm rot="12600000">
              <a:off x="4164756" y="2184139"/>
              <a:ext cx="225776" cy="22577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정육면체 23"/>
            <p:cNvSpPr/>
            <p:nvPr/>
          </p:nvSpPr>
          <p:spPr>
            <a:xfrm rot="12600000">
              <a:off x="3387652" y="1832998"/>
              <a:ext cx="225776" cy="22577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 rot="12600000">
              <a:off x="3544171" y="2249353"/>
              <a:ext cx="225776" cy="22577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 rot="12600000">
              <a:off x="2839150" y="2005821"/>
              <a:ext cx="225776" cy="22577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18000000">
              <a:off x="2567299" y="-1662269"/>
              <a:ext cx="1862866" cy="8049020"/>
            </a:xfrm>
            <a:custGeom>
              <a:avLst/>
              <a:gdLst>
                <a:gd name="connsiteX0" fmla="*/ 871921 w 1730203"/>
                <a:gd name="connsiteY0" fmla="*/ 0 h 7475813"/>
                <a:gd name="connsiteX1" fmla="*/ 1730203 w 1730203"/>
                <a:gd name="connsiteY1" fmla="*/ 6886089 h 7475813"/>
                <a:gd name="connsiteX2" fmla="*/ 1720495 w 1730203"/>
                <a:gd name="connsiteY2" fmla="*/ 6886090 h 7475813"/>
                <a:gd name="connsiteX3" fmla="*/ 1705882 w 1730203"/>
                <a:gd name="connsiteY3" fmla="*/ 6988716 h 7475813"/>
                <a:gd name="connsiteX4" fmla="*/ 861694 w 1730203"/>
                <a:gd name="connsiteY4" fmla="*/ 7475813 h 7475813"/>
                <a:gd name="connsiteX5" fmla="*/ 0 w 1730203"/>
                <a:gd name="connsiteY5" fmla="*/ 6865771 h 7475813"/>
                <a:gd name="connsiteX6" fmla="*/ 17506 w 1730203"/>
                <a:gd name="connsiteY6" fmla="*/ 6742826 h 7475813"/>
                <a:gd name="connsiteX7" fmla="*/ 37050 w 1730203"/>
                <a:gd name="connsiteY7" fmla="*/ 6698253 h 747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0203" h="7475813">
                  <a:moveTo>
                    <a:pt x="871921" y="0"/>
                  </a:moveTo>
                  <a:lnTo>
                    <a:pt x="1730203" y="6886089"/>
                  </a:lnTo>
                  <a:lnTo>
                    <a:pt x="1720495" y="6886090"/>
                  </a:lnTo>
                  <a:lnTo>
                    <a:pt x="1705882" y="6988716"/>
                  </a:lnTo>
                  <a:cubicBezTo>
                    <a:pt x="1625531" y="7266701"/>
                    <a:pt x="1278106" y="7475813"/>
                    <a:pt x="861694" y="7475813"/>
                  </a:cubicBezTo>
                  <a:cubicBezTo>
                    <a:pt x="385794" y="7475813"/>
                    <a:pt x="0" y="7202688"/>
                    <a:pt x="0" y="6865771"/>
                  </a:cubicBezTo>
                  <a:cubicBezTo>
                    <a:pt x="0" y="6823656"/>
                    <a:pt x="6028" y="6782538"/>
                    <a:pt x="17506" y="6742826"/>
                  </a:cubicBezTo>
                  <a:lnTo>
                    <a:pt x="37050" y="669825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299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116424" y="588778"/>
            <a:ext cx="12297799" cy="6411529"/>
            <a:chOff x="116424" y="588778"/>
            <a:chExt cx="12297799" cy="641152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6424" y="2025463"/>
              <a:ext cx="4120760" cy="3057490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4988147" y="588778"/>
              <a:ext cx="4096509" cy="2330557"/>
              <a:chOff x="7953684" y="3951955"/>
              <a:chExt cx="3928237" cy="2234825"/>
            </a:xfrm>
          </p:grpSpPr>
          <p:sp>
            <p:nvSpPr>
              <p:cNvPr id="19" name="정육면체 18"/>
              <p:cNvSpPr/>
              <p:nvPr/>
            </p:nvSpPr>
            <p:spPr>
              <a:xfrm rot="12600000">
                <a:off x="10077194" y="4970628"/>
                <a:ext cx="1216152" cy="121615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막힌 원호 22"/>
              <p:cNvSpPr/>
              <p:nvPr/>
            </p:nvSpPr>
            <p:spPr>
              <a:xfrm rot="7200000">
                <a:off x="8839749" y="3065890"/>
                <a:ext cx="2156108" cy="3928237"/>
              </a:xfrm>
              <a:prstGeom prst="blockArc">
                <a:avLst>
                  <a:gd name="adj1" fmla="val 8267248"/>
                  <a:gd name="adj2" fmla="val 2515381"/>
                  <a:gd name="adj3" fmla="val 4184"/>
                </a:avLst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015185" y="1018833"/>
              <a:ext cx="33201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스페셜</a:t>
              </a:r>
              <a:r>
                <a:rPr lang="ko-KR" altLang="en-US" sz="1000" dirty="0" smtClean="0"/>
                <a:t> 운석 </a:t>
              </a:r>
              <a:r>
                <a:rPr lang="en-US" altLang="ko-KR" sz="1000" dirty="0" smtClean="0"/>
                <a:t>:</a:t>
              </a:r>
            </a:p>
            <a:p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정육면체 운석과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그 주위를 감싸는 대기 마찰열 느낌의 이펙트로 구성됨</a:t>
              </a:r>
              <a:endParaRPr lang="ko-KR" altLang="en-US" sz="1000"/>
            </a:p>
          </p:txBody>
        </p:sp>
        <p:sp>
          <p:nvSpPr>
            <p:cNvPr id="25" name="오른쪽 화살표 24"/>
            <p:cNvSpPr/>
            <p:nvPr/>
          </p:nvSpPr>
          <p:spPr>
            <a:xfrm rot="20700000">
              <a:off x="4374037" y="289062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 rot="5400000">
              <a:off x="7250785" y="3589775"/>
              <a:ext cx="978408" cy="48463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막힌 원호 44"/>
            <p:cNvSpPr/>
            <p:nvPr/>
          </p:nvSpPr>
          <p:spPr>
            <a:xfrm rot="7200000">
              <a:off x="5758543" y="3456812"/>
              <a:ext cx="2448070" cy="4460166"/>
            </a:xfrm>
            <a:prstGeom prst="blockArc">
              <a:avLst>
                <a:gd name="adj1" fmla="val 8267248"/>
                <a:gd name="adj2" fmla="val 2515381"/>
                <a:gd name="adj3" fmla="val 4184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96831" y="4813074"/>
              <a:ext cx="4447554" cy="2187233"/>
              <a:chOff x="4096831" y="4813074"/>
              <a:chExt cx="4447554" cy="2187233"/>
            </a:xfrm>
          </p:grpSpPr>
          <p:sp>
            <p:nvSpPr>
              <p:cNvPr id="28" name="정육면체 27"/>
              <p:cNvSpPr/>
              <p:nvPr/>
            </p:nvSpPr>
            <p:spPr>
              <a:xfrm rot="12600000">
                <a:off x="6518868" y="5731214"/>
                <a:ext cx="105326" cy="105326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정육면체 40"/>
              <p:cNvSpPr/>
              <p:nvPr/>
            </p:nvSpPr>
            <p:spPr>
              <a:xfrm rot="12600000">
                <a:off x="7163552" y="5619474"/>
                <a:ext cx="1380833" cy="1380833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정육면체 41"/>
              <p:cNvSpPr/>
              <p:nvPr/>
            </p:nvSpPr>
            <p:spPr>
              <a:xfrm rot="12600000">
                <a:off x="6795192" y="5622548"/>
                <a:ext cx="483974" cy="483974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정육면체 42"/>
              <p:cNvSpPr/>
              <p:nvPr/>
            </p:nvSpPr>
            <p:spPr>
              <a:xfrm rot="12600000">
                <a:off x="6507218" y="5479458"/>
                <a:ext cx="300509" cy="300509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정육면체 43"/>
              <p:cNvSpPr/>
              <p:nvPr/>
            </p:nvSpPr>
            <p:spPr>
              <a:xfrm rot="12600000">
                <a:off x="6270335" y="5375078"/>
                <a:ext cx="225777" cy="225777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정육면체 29"/>
              <p:cNvSpPr/>
              <p:nvPr/>
            </p:nvSpPr>
            <p:spPr>
              <a:xfrm rot="12600000">
                <a:off x="6359863" y="5827850"/>
                <a:ext cx="105326" cy="105326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정육면체 30"/>
              <p:cNvSpPr/>
              <p:nvPr/>
            </p:nvSpPr>
            <p:spPr>
              <a:xfrm rot="12600000">
                <a:off x="6880110" y="5358442"/>
                <a:ext cx="105326" cy="105326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정육면체 31"/>
              <p:cNvSpPr/>
              <p:nvPr/>
            </p:nvSpPr>
            <p:spPr>
              <a:xfrm rot="12600000">
                <a:off x="6910717" y="5665745"/>
                <a:ext cx="140189" cy="140189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정육면체 32"/>
              <p:cNvSpPr/>
              <p:nvPr/>
            </p:nvSpPr>
            <p:spPr>
              <a:xfrm rot="12600000">
                <a:off x="6551533" y="5198956"/>
                <a:ext cx="105326" cy="105326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정육면체 33"/>
              <p:cNvSpPr/>
              <p:nvPr/>
            </p:nvSpPr>
            <p:spPr>
              <a:xfrm rot="12600000">
                <a:off x="5858190" y="5390546"/>
                <a:ext cx="105326" cy="105326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정육면체 34"/>
              <p:cNvSpPr/>
              <p:nvPr/>
            </p:nvSpPr>
            <p:spPr>
              <a:xfrm rot="12600000">
                <a:off x="6084708" y="5621415"/>
                <a:ext cx="105326" cy="105326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정육면체 35"/>
              <p:cNvSpPr/>
              <p:nvPr/>
            </p:nvSpPr>
            <p:spPr>
              <a:xfrm rot="12600000">
                <a:off x="6247294" y="5155082"/>
                <a:ext cx="105326" cy="105326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정육면체 36"/>
              <p:cNvSpPr/>
              <p:nvPr/>
            </p:nvSpPr>
            <p:spPr>
              <a:xfrm rot="12600000">
                <a:off x="5884769" y="4991272"/>
                <a:ext cx="105326" cy="105326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정육면체 37"/>
              <p:cNvSpPr/>
              <p:nvPr/>
            </p:nvSpPr>
            <p:spPr>
              <a:xfrm rot="12600000">
                <a:off x="5957786" y="5185505"/>
                <a:ext cx="105326" cy="105326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정육면체 38"/>
              <p:cNvSpPr/>
              <p:nvPr/>
            </p:nvSpPr>
            <p:spPr>
              <a:xfrm rot="12600000">
                <a:off x="5628889" y="5071895"/>
                <a:ext cx="105326" cy="105326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 39"/>
              <p:cNvSpPr/>
              <p:nvPr/>
            </p:nvSpPr>
            <p:spPr>
              <a:xfrm rot="18000000">
                <a:off x="5539774" y="3370131"/>
                <a:ext cx="869041" cy="3754928"/>
              </a:xfrm>
              <a:custGeom>
                <a:avLst/>
                <a:gdLst>
                  <a:gd name="connsiteX0" fmla="*/ 871921 w 1730203"/>
                  <a:gd name="connsiteY0" fmla="*/ 0 h 7475813"/>
                  <a:gd name="connsiteX1" fmla="*/ 1730203 w 1730203"/>
                  <a:gd name="connsiteY1" fmla="*/ 6886089 h 7475813"/>
                  <a:gd name="connsiteX2" fmla="*/ 1720495 w 1730203"/>
                  <a:gd name="connsiteY2" fmla="*/ 6886090 h 7475813"/>
                  <a:gd name="connsiteX3" fmla="*/ 1705882 w 1730203"/>
                  <a:gd name="connsiteY3" fmla="*/ 6988716 h 7475813"/>
                  <a:gd name="connsiteX4" fmla="*/ 861694 w 1730203"/>
                  <a:gd name="connsiteY4" fmla="*/ 7475813 h 7475813"/>
                  <a:gd name="connsiteX5" fmla="*/ 0 w 1730203"/>
                  <a:gd name="connsiteY5" fmla="*/ 6865771 h 7475813"/>
                  <a:gd name="connsiteX6" fmla="*/ 17506 w 1730203"/>
                  <a:gd name="connsiteY6" fmla="*/ 6742826 h 7475813"/>
                  <a:gd name="connsiteX7" fmla="*/ 37050 w 1730203"/>
                  <a:gd name="connsiteY7" fmla="*/ 6698253 h 747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0203" h="7475813">
                    <a:moveTo>
                      <a:pt x="871921" y="0"/>
                    </a:moveTo>
                    <a:lnTo>
                      <a:pt x="1730203" y="6886089"/>
                    </a:lnTo>
                    <a:lnTo>
                      <a:pt x="1720495" y="6886090"/>
                    </a:lnTo>
                    <a:lnTo>
                      <a:pt x="1705882" y="6988716"/>
                    </a:lnTo>
                    <a:cubicBezTo>
                      <a:pt x="1625531" y="7266701"/>
                      <a:pt x="1278106" y="7475813"/>
                      <a:pt x="861694" y="7475813"/>
                    </a:cubicBezTo>
                    <a:cubicBezTo>
                      <a:pt x="385794" y="7475813"/>
                      <a:pt x="0" y="7202688"/>
                      <a:pt x="0" y="6865771"/>
                    </a:cubicBezTo>
                    <a:cubicBezTo>
                      <a:pt x="0" y="6823656"/>
                      <a:pt x="6028" y="6782538"/>
                      <a:pt x="17506" y="6742826"/>
                    </a:cubicBezTo>
                    <a:lnTo>
                      <a:pt x="37050" y="6698253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407998" y="4389845"/>
              <a:ext cx="4006225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스페셜</a:t>
              </a:r>
              <a:r>
                <a:rPr lang="ko-KR" altLang="en-US" sz="1000" dirty="0" smtClean="0"/>
                <a:t> 운석 </a:t>
              </a:r>
              <a:r>
                <a:rPr lang="en-US" altLang="ko-KR" sz="1000" dirty="0" smtClean="0"/>
                <a:t>+</a:t>
              </a:r>
              <a:r>
                <a:rPr lang="ko-KR" altLang="en-US" sz="1000" smtClean="0"/>
                <a:t> </a:t>
              </a:r>
              <a:r>
                <a:rPr lang="en-US" altLang="ko-KR" sz="1000" dirty="0" smtClean="0"/>
                <a:t>:</a:t>
              </a:r>
            </a:p>
            <a:p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기존 스페셜 운석에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운석 정육면체 뒤쪽에 운석의 파편들이 떨어져 나가는 듯한 </a:t>
              </a:r>
              <a:r>
                <a:rPr lang="ko-KR" altLang="en-US" sz="1000" dirty="0" err="1" smtClean="0"/>
                <a:t>메쉬와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운석 뒤로 </a:t>
              </a:r>
              <a:r>
                <a:rPr lang="ko-KR" altLang="en-US" sz="1000" dirty="0" err="1" smtClean="0"/>
                <a:t>발사체</a:t>
              </a:r>
              <a:r>
                <a:rPr lang="ko-KR" altLang="en-US" sz="1000" dirty="0" smtClean="0"/>
                <a:t> 꼬리 느낌의 </a:t>
              </a:r>
              <a:r>
                <a:rPr lang="ko-KR" altLang="en-US" sz="1000" dirty="0" err="1" smtClean="0"/>
                <a:t>이펙트가</a:t>
              </a:r>
              <a:r>
                <a:rPr lang="ko-KR" altLang="en-US" sz="1000" dirty="0" smtClean="0"/>
                <a:t> 추가된다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77640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íì±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96" y="-1645650"/>
            <a:ext cx="4406759" cy="36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96" y="-1316520"/>
            <a:ext cx="4406759" cy="29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íì±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9563" y="-1645650"/>
            <a:ext cx="428625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ê´ë ¨ ì´ë¯¸ì§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955" y="-1509713"/>
            <a:ext cx="5776527" cy="444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ê´ë ¨ ì´ë¯¸ì§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9563" y="1890713"/>
            <a:ext cx="42862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ê´ë ¨ ì´ë¯¸ì§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87" y="2026650"/>
            <a:ext cx="42862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íì±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937" y="2933771"/>
            <a:ext cx="42862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51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r ston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r ston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7" r="31823"/>
          <a:stretch/>
        </p:blipFill>
        <p:spPr bwMode="auto">
          <a:xfrm>
            <a:off x="2162415" y="0"/>
            <a:ext cx="11144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5" t="18354" r="17947" b="24108"/>
          <a:stretch/>
        </p:blipFill>
        <p:spPr bwMode="auto">
          <a:xfrm>
            <a:off x="3276840" y="-1"/>
            <a:ext cx="2157539" cy="238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79" y="1"/>
            <a:ext cx="2747596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r ston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3" t="45715" r="18147" b="12285"/>
          <a:stretch/>
        </p:blipFill>
        <p:spPr bwMode="auto">
          <a:xfrm>
            <a:off x="8181975" y="-3966"/>
            <a:ext cx="2498798" cy="23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ar ston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7" r="19258"/>
          <a:stretch/>
        </p:blipFill>
        <p:spPr bwMode="auto">
          <a:xfrm>
            <a:off x="0" y="2381251"/>
            <a:ext cx="1295400" cy="214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ê´ë ¨ ì´ë¯¸ì§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7" t="17549" r="29500"/>
          <a:stretch/>
        </p:blipFill>
        <p:spPr bwMode="auto">
          <a:xfrm>
            <a:off x="1295400" y="2381251"/>
            <a:ext cx="1331056" cy="214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tar ston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2" t="31750" r="26263" b="9000"/>
          <a:stretch/>
        </p:blipFill>
        <p:spPr bwMode="auto">
          <a:xfrm>
            <a:off x="2626456" y="2381251"/>
            <a:ext cx="1906967" cy="214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tar ston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4" t="20270" r="24434" b="16756"/>
          <a:stretch/>
        </p:blipFill>
        <p:spPr bwMode="auto">
          <a:xfrm>
            <a:off x="4533423" y="2381250"/>
            <a:ext cx="1787662" cy="214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tar ston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14250" r="11046" b="17500"/>
          <a:stretch/>
        </p:blipFill>
        <p:spPr bwMode="auto">
          <a:xfrm>
            <a:off x="6321085" y="2381250"/>
            <a:ext cx="3122245" cy="214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tar ston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3" t="35399" r="34667" b="12401"/>
          <a:stretch/>
        </p:blipFill>
        <p:spPr bwMode="auto">
          <a:xfrm>
            <a:off x="10680774" y="-3967"/>
            <a:ext cx="1434786" cy="238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5" t="18354" r="17947" b="24108"/>
          <a:stretch/>
        </p:blipFill>
        <p:spPr bwMode="auto">
          <a:xfrm rot="2333434">
            <a:off x="5105639" y="4198933"/>
            <a:ext cx="2157539" cy="238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포인트가 5개인 별 4"/>
          <p:cNvSpPr/>
          <p:nvPr/>
        </p:nvSpPr>
        <p:spPr>
          <a:xfrm>
            <a:off x="5668850" y="4886329"/>
            <a:ext cx="533396" cy="53339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9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terial:+Alloy  Color:+blue,+pink,+yellow  Style:+Ear+Studs,+ear+clip  Size:+Free+Size  order+amount+get+to+$130,+  you+can+choose+an+item+between+$10+and+$20+for+free    order+amount+get+to+$170,+  you+can+choose+an+item+between+$20+and+$30+for+free    order+amount+get+to+$210,+  you+can+choos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0057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AR JEWELRYï½éå®åå BLUE TOPAZ STAR CUT NECKLACE (2JN0848)ï½ããã¯ã¬ã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-603250"/>
            <a:ext cx="53721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1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045369" y="1379778"/>
            <a:ext cx="11451539" cy="4550816"/>
            <a:chOff x="1045369" y="1379778"/>
            <a:chExt cx="11451539" cy="4550816"/>
          </a:xfrm>
        </p:grpSpPr>
        <p:grpSp>
          <p:nvGrpSpPr>
            <p:cNvPr id="10" name="그룹 9"/>
            <p:cNvGrpSpPr/>
            <p:nvPr/>
          </p:nvGrpSpPr>
          <p:grpSpPr>
            <a:xfrm>
              <a:off x="9596438" y="2111069"/>
              <a:ext cx="2900470" cy="2381250"/>
              <a:chOff x="4270375" y="1291613"/>
              <a:chExt cx="2057400" cy="1689100"/>
            </a:xfrm>
          </p:grpSpPr>
          <p:pic>
            <p:nvPicPr>
              <p:cNvPr id="4" name="Picture 2" descr="Material:+Alloy  Color:+blue,+pink,+yellow  Style:+Ear+Studs,+ear+clip  Size:+Free+Size  order+amount+get+to+$130,+  you+can+choose+an+item+between+$10+and+$20+for+free    order+amount+get+to+$170,+  you+can+choose+an+item+between+$20+and+$30+for+free    order+amount+get+to+$210,+  you+can+choose...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14" t="13911" r="52726" b="67769"/>
              <a:stretch/>
            </p:blipFill>
            <p:spPr bwMode="auto">
              <a:xfrm>
                <a:off x="4273550" y="1291613"/>
                <a:ext cx="1028700" cy="844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Material:+Alloy  Color:+blue,+pink,+yellow  Style:+Ear+Studs,+ear+clip  Size:+Free+Size  order+amount+get+to+$130,+  you+can+choose+an+item+between+$10+and+$20+for+free    order+amount+get+to+$170,+  you+can+choose+an+item+between+$20+and+$30+for+free    order+amount+get+to+$210,+  you+can+choose...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32" t="71764" r="51208" b="9916"/>
              <a:stretch/>
            </p:blipFill>
            <p:spPr bwMode="auto">
              <a:xfrm>
                <a:off x="4270375" y="2136163"/>
                <a:ext cx="1028700" cy="844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Material:+Alloy  Color:+blue,+pink,+yellow  Style:+Ear+Studs,+ear+clip  Size:+Free+Size  order+amount+get+to+$130,+  you+can+choose+an+item+between+$10+and+$20+for+free    order+amount+get+to+$170,+  you+can+choose+an+item+between+$20+and+$30+for+free    order+amount+get+to+$210,+  you+can+choose...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741" t="42011" r="2899" b="39669"/>
              <a:stretch/>
            </p:blipFill>
            <p:spPr bwMode="auto">
              <a:xfrm>
                <a:off x="5299075" y="2136163"/>
                <a:ext cx="1028700" cy="844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24" descr="apres ski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0" t="44536" r="3087" b="32757"/>
            <a:stretch/>
          </p:blipFill>
          <p:spPr bwMode="auto">
            <a:xfrm>
              <a:off x="6657975" y="4492319"/>
              <a:ext cx="5076826" cy="143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6" descr="Small Saturn Necklace, Capricorn Necklace, Aquarius Necklace, Hammered ... | IdealPin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72" t="32829" r="26738" b="8779"/>
            <a:stretch/>
          </p:blipFill>
          <p:spPr bwMode="auto">
            <a:xfrm>
              <a:off x="4429125" y="3577919"/>
              <a:ext cx="2228850" cy="2352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8" descr="Dashboard | InspiraÃ§Ã£o e imagens incrÃ­veis todos os dias | WHI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7975" y="2111069"/>
              <a:ext cx="285750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star ston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625" y="1379778"/>
              <a:ext cx="23812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star stone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07" r="19258"/>
            <a:stretch/>
          </p:blipFill>
          <p:spPr bwMode="auto">
            <a:xfrm>
              <a:off x="1045369" y="3761028"/>
              <a:ext cx="1295400" cy="2147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star stone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34" t="20270" r="24434" b="16756"/>
            <a:stretch/>
          </p:blipFill>
          <p:spPr bwMode="auto">
            <a:xfrm>
              <a:off x="2381250" y="3498912"/>
              <a:ext cx="1787662" cy="2147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그룹 17"/>
            <p:cNvGrpSpPr/>
            <p:nvPr/>
          </p:nvGrpSpPr>
          <p:grpSpPr>
            <a:xfrm>
              <a:off x="4168912" y="1720208"/>
              <a:ext cx="2219325" cy="1438275"/>
              <a:chOff x="4168912" y="1720208"/>
              <a:chExt cx="2219325" cy="1438275"/>
            </a:xfrm>
          </p:grpSpPr>
          <p:pic>
            <p:nvPicPr>
              <p:cNvPr id="14" name="Picture 24" descr="apres ski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0" t="44536" r="56279" b="32757"/>
              <a:stretch/>
            </p:blipFill>
            <p:spPr bwMode="auto">
              <a:xfrm>
                <a:off x="4168912" y="1720208"/>
                <a:ext cx="2219325" cy="1438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28893" y="1861829"/>
                <a:ext cx="767032" cy="7725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5474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33</Words>
  <Application>Microsoft Office PowerPoint</Application>
  <PresentationFormat>와이드스크린</PresentationFormat>
  <Paragraphs>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17</cp:revision>
  <dcterms:created xsi:type="dcterms:W3CDTF">2019-04-24T02:39:20Z</dcterms:created>
  <dcterms:modified xsi:type="dcterms:W3CDTF">2019-04-26T06:27:16Z</dcterms:modified>
</cp:coreProperties>
</file>