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8796-2245-49ED-BEAF-D57DEF7A1FE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7176-57C2-4CB0-AA4E-18CFD60C7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0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8796-2245-49ED-BEAF-D57DEF7A1FE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7176-57C2-4CB0-AA4E-18CFD60C7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31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8796-2245-49ED-BEAF-D57DEF7A1FE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7176-57C2-4CB0-AA4E-18CFD60C7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41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8796-2245-49ED-BEAF-D57DEF7A1FE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7176-57C2-4CB0-AA4E-18CFD60C7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22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8796-2245-49ED-BEAF-D57DEF7A1FE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7176-57C2-4CB0-AA4E-18CFD60C7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45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8796-2245-49ED-BEAF-D57DEF7A1FE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7176-57C2-4CB0-AA4E-18CFD60C7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34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8796-2245-49ED-BEAF-D57DEF7A1FE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7176-57C2-4CB0-AA4E-18CFD60C7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16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8796-2245-49ED-BEAF-D57DEF7A1FE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7176-57C2-4CB0-AA4E-18CFD60C7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29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8796-2245-49ED-BEAF-D57DEF7A1FE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7176-57C2-4CB0-AA4E-18CFD60C7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7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8796-2245-49ED-BEAF-D57DEF7A1FE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7176-57C2-4CB0-AA4E-18CFD60C7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4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8796-2245-49ED-BEAF-D57DEF7A1FE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7176-57C2-4CB0-AA4E-18CFD60C7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38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48796-2245-49ED-BEAF-D57DEF7A1FE4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37176-57C2-4CB0-AA4E-18CFD60C7C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37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12" Type="http://schemas.openxmlformats.org/officeDocument/2006/relationships/image" Target="../media/image22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5" Type="http://schemas.openxmlformats.org/officeDocument/2006/relationships/image" Target="../media/image15.jpeg"/><Relationship Id="rId10" Type="http://schemas.openxmlformats.org/officeDocument/2006/relationships/image" Target="../media/image20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11" Type="http://schemas.openxmlformats.org/officeDocument/2006/relationships/image" Target="../media/image34.jpeg"/><Relationship Id="rId5" Type="http://schemas.openxmlformats.org/officeDocument/2006/relationships/image" Target="../media/image28.jpeg"/><Relationship Id="rId10" Type="http://schemas.openxmlformats.org/officeDocument/2006/relationships/image" Target="../media/image33.jpeg"/><Relationship Id="rId4" Type="http://schemas.openxmlformats.org/officeDocument/2006/relationships/image" Target="../media/image27.jpeg"/><Relationship Id="rId9" Type="http://schemas.openxmlformats.org/officeDocument/2006/relationships/image" Target="../media/image3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홈가든</a:t>
            </a:r>
            <a:r>
              <a:rPr lang="ko-KR" altLang="en-US" dirty="0" smtClean="0"/>
              <a:t> 시즌 </a:t>
            </a:r>
            <a:r>
              <a:rPr lang="en-US" altLang="ko-KR" dirty="0" smtClean="0"/>
              <a:t>7 </a:t>
            </a:r>
            <a:r>
              <a:rPr lang="ko-KR" altLang="en-US" smtClean="0"/>
              <a:t>컨셉 제안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85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38150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꽃 행성</a:t>
            </a:r>
            <a:endParaRPr lang="ko-KR" altLang="en-US" sz="1800" b="1" dirty="0"/>
          </a:p>
        </p:txBody>
      </p:sp>
      <p:pic>
        <p:nvPicPr>
          <p:cNvPr id="4" name="Picture 2" descr="flower effect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344" y="3088992"/>
            <a:ext cx="2288853" cy="107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lower effect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196" y="3088992"/>
            <a:ext cx="1721254" cy="107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ê´ë ¨ ì´ë¯¸ì§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450" y="3088991"/>
            <a:ext cx="1915893" cy="107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lower effect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184" y="4161891"/>
            <a:ext cx="2289171" cy="128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ê´ë ¨ ì´ë¯¸ì§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356" y="4161891"/>
            <a:ext cx="2742937" cy="128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lower effectì ëí ì´ë¯¸ì§ ê²ìê²°ê³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293" y="4161891"/>
            <a:ext cx="1632301" cy="128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lower effectì ëí ì´ë¯¸ì§ ê²ìê²°ê³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320" y="5529864"/>
            <a:ext cx="1710490" cy="128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ê´ë ¨ ì´ë¯¸ì§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982" y="5529864"/>
            <a:ext cx="1285751" cy="128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flower effect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914" y="5529864"/>
            <a:ext cx="1628640" cy="128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438151"/>
            <a:ext cx="6463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 smtClean="0"/>
              <a:t>행성 오브젝트에 각종 </a:t>
            </a:r>
            <a:r>
              <a:rPr lang="ko-KR" altLang="en-US" sz="1100" dirty="0" err="1" smtClean="0"/>
              <a:t>이펙트형태로</a:t>
            </a:r>
            <a:r>
              <a:rPr lang="ko-KR" altLang="en-US" sz="1100" dirty="0" smtClean="0"/>
              <a:t> 만들어진 꽃들이 붙어 있는 형태의 작물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ko-KR" altLang="en-US" sz="1100" dirty="0" smtClean="0"/>
              <a:t>탄생석 작물</a:t>
            </a:r>
            <a:r>
              <a:rPr lang="en-US" altLang="ko-KR" sz="1100" dirty="0" smtClean="0"/>
              <a:t>(</a:t>
            </a:r>
            <a:r>
              <a:rPr lang="ko-KR" altLang="en-US" sz="1100" smtClean="0"/>
              <a:t>기존 탄생석 작물</a:t>
            </a:r>
            <a:r>
              <a:rPr lang="en-US" altLang="ko-KR" sz="1100" dirty="0" smtClean="0"/>
              <a:t>)</a:t>
            </a:r>
            <a:r>
              <a:rPr lang="ko-KR" altLang="en-US" sz="1100" smtClean="0"/>
              <a:t> </a:t>
            </a:r>
            <a:r>
              <a:rPr lang="en-US" altLang="ko-KR" sz="1100" dirty="0" smtClean="0"/>
              <a:t>-&gt; </a:t>
            </a:r>
            <a:r>
              <a:rPr lang="ko-KR" altLang="en-US" sz="1100" smtClean="0"/>
              <a:t>일반 꽃 행성 </a:t>
            </a:r>
            <a:r>
              <a:rPr lang="en-US" altLang="ko-KR" sz="1100" dirty="0" smtClean="0"/>
              <a:t>-&gt; </a:t>
            </a:r>
            <a:r>
              <a:rPr lang="ko-KR" altLang="en-US" sz="1100" smtClean="0"/>
              <a:t>스페셜 꽃 행성 </a:t>
            </a:r>
            <a:r>
              <a:rPr lang="en-US" altLang="ko-KR" sz="1100" dirty="0" smtClean="0"/>
              <a:t>-&gt; </a:t>
            </a:r>
            <a:r>
              <a:rPr lang="ko-KR" altLang="en-US" sz="1100" smtClean="0"/>
              <a:t>스페셜 꽃 행성으로 발전함</a:t>
            </a:r>
            <a:endParaRPr lang="ko-KR" altLang="en-US" sz="11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92" y="1247920"/>
            <a:ext cx="2441736" cy="2214827"/>
          </a:xfrm>
          <a:prstGeom prst="rect">
            <a:avLst/>
          </a:prstGeom>
        </p:spPr>
      </p:pic>
      <p:pic>
        <p:nvPicPr>
          <p:cNvPr id="20" name="Picture 14" descr="ì´ë¦°ìì ë°ì¤ë°¥ëë¬´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511" y="1206280"/>
            <a:ext cx="1545043" cy="194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/>
          <p:cNvSpPr/>
          <p:nvPr/>
        </p:nvSpPr>
        <p:spPr>
          <a:xfrm>
            <a:off x="6557318" y="18034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 rot="19393516">
            <a:off x="7265772" y="1780666"/>
            <a:ext cx="218302" cy="3995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 rot="1800000">
            <a:off x="7258612" y="2383146"/>
            <a:ext cx="218302" cy="3995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 rot="7200000">
            <a:off x="6570754" y="2387264"/>
            <a:ext cx="218302" cy="3995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 rot="12600000">
            <a:off x="6566635" y="1748831"/>
            <a:ext cx="218302" cy="39953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775783" y="2071302"/>
            <a:ext cx="469232" cy="4692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endCxn id="18" idx="6"/>
          </p:cNvCxnSpPr>
          <p:nvPr/>
        </p:nvCxnSpPr>
        <p:spPr>
          <a:xfrm flipH="1" flipV="1">
            <a:off x="7462290" y="2637489"/>
            <a:ext cx="899115" cy="37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24554" y="2537434"/>
            <a:ext cx="2361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아래와 같은 꽃들이 행성에 붙어 있다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  <p:grpSp>
        <p:nvGrpSpPr>
          <p:cNvPr id="23" name="그룹 22"/>
          <p:cNvGrpSpPr/>
          <p:nvPr/>
        </p:nvGrpSpPr>
        <p:grpSpPr>
          <a:xfrm>
            <a:off x="89525" y="4419914"/>
            <a:ext cx="4536619" cy="1273949"/>
            <a:chOff x="89525" y="4419914"/>
            <a:chExt cx="4536619" cy="1273949"/>
          </a:xfrm>
        </p:grpSpPr>
        <p:grpSp>
          <p:nvGrpSpPr>
            <p:cNvPr id="12" name="그룹 11"/>
            <p:cNvGrpSpPr/>
            <p:nvPr/>
          </p:nvGrpSpPr>
          <p:grpSpPr>
            <a:xfrm>
              <a:off x="254587" y="4419914"/>
              <a:ext cx="799488" cy="922135"/>
              <a:chOff x="798283" y="4279871"/>
              <a:chExt cx="1074625" cy="1239480"/>
            </a:xfrm>
          </p:grpSpPr>
          <p:sp>
            <p:nvSpPr>
              <p:cNvPr id="8" name="자유형 7"/>
              <p:cNvSpPr/>
              <p:nvPr/>
            </p:nvSpPr>
            <p:spPr>
              <a:xfrm>
                <a:off x="988541" y="4604951"/>
                <a:ext cx="749643" cy="914400"/>
              </a:xfrm>
              <a:custGeom>
                <a:avLst/>
                <a:gdLst>
                  <a:gd name="connsiteX0" fmla="*/ 749643 w 749643"/>
                  <a:gd name="connsiteY0" fmla="*/ 0 h 914400"/>
                  <a:gd name="connsiteX1" fmla="*/ 634313 w 749643"/>
                  <a:gd name="connsiteY1" fmla="*/ 8238 h 914400"/>
                  <a:gd name="connsiteX2" fmla="*/ 584886 w 749643"/>
                  <a:gd name="connsiteY2" fmla="*/ 24714 h 914400"/>
                  <a:gd name="connsiteX3" fmla="*/ 469556 w 749643"/>
                  <a:gd name="connsiteY3" fmla="*/ 49427 h 914400"/>
                  <a:gd name="connsiteX4" fmla="*/ 403654 w 749643"/>
                  <a:gd name="connsiteY4" fmla="*/ 74141 h 914400"/>
                  <a:gd name="connsiteX5" fmla="*/ 280086 w 749643"/>
                  <a:gd name="connsiteY5" fmla="*/ 115330 h 914400"/>
                  <a:gd name="connsiteX6" fmla="*/ 230659 w 749643"/>
                  <a:gd name="connsiteY6" fmla="*/ 148281 h 914400"/>
                  <a:gd name="connsiteX7" fmla="*/ 181232 w 749643"/>
                  <a:gd name="connsiteY7" fmla="*/ 214184 h 914400"/>
                  <a:gd name="connsiteX8" fmla="*/ 123567 w 749643"/>
                  <a:gd name="connsiteY8" fmla="*/ 304800 h 914400"/>
                  <a:gd name="connsiteX9" fmla="*/ 98854 w 749643"/>
                  <a:gd name="connsiteY9" fmla="*/ 354227 h 914400"/>
                  <a:gd name="connsiteX10" fmla="*/ 57664 w 749643"/>
                  <a:gd name="connsiteY10" fmla="*/ 469557 h 914400"/>
                  <a:gd name="connsiteX11" fmla="*/ 49427 w 749643"/>
                  <a:gd name="connsiteY11" fmla="*/ 510746 h 914400"/>
                  <a:gd name="connsiteX12" fmla="*/ 41189 w 749643"/>
                  <a:gd name="connsiteY12" fmla="*/ 543698 h 914400"/>
                  <a:gd name="connsiteX13" fmla="*/ 24713 w 749643"/>
                  <a:gd name="connsiteY13" fmla="*/ 617838 h 914400"/>
                  <a:gd name="connsiteX14" fmla="*/ 8237 w 749643"/>
                  <a:gd name="connsiteY14" fmla="*/ 667265 h 914400"/>
                  <a:gd name="connsiteX15" fmla="*/ 0 w 749643"/>
                  <a:gd name="connsiteY15" fmla="*/ 724930 h 914400"/>
                  <a:gd name="connsiteX16" fmla="*/ 8237 w 749643"/>
                  <a:gd name="connsiteY16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49643" h="914400">
                    <a:moveTo>
                      <a:pt x="749643" y="0"/>
                    </a:moveTo>
                    <a:cubicBezTo>
                      <a:pt x="711200" y="2746"/>
                      <a:pt x="672428" y="2521"/>
                      <a:pt x="634313" y="8238"/>
                    </a:cubicBezTo>
                    <a:cubicBezTo>
                      <a:pt x="617138" y="10814"/>
                      <a:pt x="601585" y="19943"/>
                      <a:pt x="584886" y="24714"/>
                    </a:cubicBezTo>
                    <a:cubicBezTo>
                      <a:pt x="508551" y="46524"/>
                      <a:pt x="547011" y="38363"/>
                      <a:pt x="469556" y="49427"/>
                    </a:cubicBezTo>
                    <a:cubicBezTo>
                      <a:pt x="447589" y="57665"/>
                      <a:pt x="425911" y="66722"/>
                      <a:pt x="403654" y="74141"/>
                    </a:cubicBezTo>
                    <a:cubicBezTo>
                      <a:pt x="354589" y="90496"/>
                      <a:pt x="328139" y="91304"/>
                      <a:pt x="280086" y="115330"/>
                    </a:cubicBezTo>
                    <a:cubicBezTo>
                      <a:pt x="262375" y="124185"/>
                      <a:pt x="230659" y="148281"/>
                      <a:pt x="230659" y="148281"/>
                    </a:cubicBezTo>
                    <a:cubicBezTo>
                      <a:pt x="214183" y="170249"/>
                      <a:pt x="196464" y="191336"/>
                      <a:pt x="181232" y="214184"/>
                    </a:cubicBezTo>
                    <a:cubicBezTo>
                      <a:pt x="160987" y="244552"/>
                      <a:pt x="141013" y="272816"/>
                      <a:pt x="123567" y="304800"/>
                    </a:cubicBezTo>
                    <a:cubicBezTo>
                      <a:pt x="114746" y="320971"/>
                      <a:pt x="106237" y="337351"/>
                      <a:pt x="98854" y="354227"/>
                    </a:cubicBezTo>
                    <a:cubicBezTo>
                      <a:pt x="74387" y="410152"/>
                      <a:pt x="68217" y="422065"/>
                      <a:pt x="57664" y="469557"/>
                    </a:cubicBezTo>
                    <a:cubicBezTo>
                      <a:pt x="54627" y="483225"/>
                      <a:pt x="52464" y="497078"/>
                      <a:pt x="49427" y="510746"/>
                    </a:cubicBezTo>
                    <a:cubicBezTo>
                      <a:pt x="46971" y="521798"/>
                      <a:pt x="43645" y="532646"/>
                      <a:pt x="41189" y="543698"/>
                    </a:cubicBezTo>
                    <a:cubicBezTo>
                      <a:pt x="34470" y="573933"/>
                      <a:pt x="33323" y="589138"/>
                      <a:pt x="24713" y="617838"/>
                    </a:cubicBezTo>
                    <a:cubicBezTo>
                      <a:pt x="19723" y="634472"/>
                      <a:pt x="8237" y="667265"/>
                      <a:pt x="8237" y="667265"/>
                    </a:cubicBezTo>
                    <a:cubicBezTo>
                      <a:pt x="5491" y="686487"/>
                      <a:pt x="0" y="705513"/>
                      <a:pt x="0" y="724930"/>
                    </a:cubicBezTo>
                    <a:cubicBezTo>
                      <a:pt x="0" y="788146"/>
                      <a:pt x="8237" y="851184"/>
                      <a:pt x="8237" y="9144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 rot="18900000">
                <a:off x="1553292" y="4279871"/>
                <a:ext cx="319616" cy="58496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 rot="7307064">
                <a:off x="1410376" y="4610175"/>
                <a:ext cx="218302" cy="39953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 rot="4184772">
                <a:off x="1076410" y="5093243"/>
                <a:ext cx="218302" cy="39953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/>
              <p:cNvSpPr/>
              <p:nvPr/>
            </p:nvSpPr>
            <p:spPr>
              <a:xfrm rot="7200000">
                <a:off x="888900" y="4604998"/>
                <a:ext cx="218302" cy="39953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타원 30"/>
            <p:cNvSpPr/>
            <p:nvPr/>
          </p:nvSpPr>
          <p:spPr>
            <a:xfrm>
              <a:off x="1395807" y="4614913"/>
              <a:ext cx="680286" cy="6802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2376504" y="4611462"/>
              <a:ext cx="746898" cy="769153"/>
              <a:chOff x="2376504" y="4611462"/>
              <a:chExt cx="746898" cy="769153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2433924" y="4652067"/>
                <a:ext cx="680286" cy="680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 rot="19393516">
                <a:off x="2960992" y="4635147"/>
                <a:ext cx="162410" cy="29724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 rot="1800000">
                <a:off x="2955665" y="5083373"/>
                <a:ext cx="162410" cy="29724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 rot="7200000">
                <a:off x="2443920" y="5086437"/>
                <a:ext cx="162410" cy="29724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/>
              <p:cNvSpPr/>
              <p:nvPr/>
            </p:nvSpPr>
            <p:spPr>
              <a:xfrm rot="12600000">
                <a:off x="2440856" y="4611462"/>
                <a:ext cx="162410" cy="297242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2596455" y="4851371"/>
                <a:ext cx="349094" cy="34909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3627394" y="4597853"/>
              <a:ext cx="746898" cy="769153"/>
              <a:chOff x="3421448" y="4639042"/>
              <a:chExt cx="746898" cy="769153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3478868" y="4679647"/>
                <a:ext cx="680286" cy="680286"/>
              </a:xfrm>
              <a:prstGeom prst="ellipse">
                <a:avLst/>
              </a:prstGeom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 rot="19393516">
                <a:off x="4005936" y="4662726"/>
                <a:ext cx="162410" cy="297242"/>
              </a:xfrm>
              <a:prstGeom prst="ellipse">
                <a:avLst/>
              </a:prstGeom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 rot="1800000">
                <a:off x="4000609" y="5110953"/>
                <a:ext cx="162410" cy="297242"/>
              </a:xfrm>
              <a:prstGeom prst="ellipse">
                <a:avLst/>
              </a:prstGeom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 rot="7200000">
                <a:off x="3488864" y="5114017"/>
                <a:ext cx="162410" cy="297242"/>
              </a:xfrm>
              <a:prstGeom prst="ellipse">
                <a:avLst/>
              </a:prstGeom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 rot="12600000">
                <a:off x="3485799" y="4639042"/>
                <a:ext cx="162410" cy="297242"/>
              </a:xfrm>
              <a:prstGeom prst="ellipse">
                <a:avLst/>
              </a:prstGeom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3641399" y="4878951"/>
                <a:ext cx="349094" cy="349094"/>
              </a:xfrm>
              <a:prstGeom prst="ellipse">
                <a:avLst/>
              </a:prstGeom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오른쪽 화살표 13"/>
            <p:cNvSpPr/>
            <p:nvPr/>
          </p:nvSpPr>
          <p:spPr>
            <a:xfrm>
              <a:off x="1049818" y="4868563"/>
              <a:ext cx="251760" cy="3130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오른쪽 화살표 51"/>
            <p:cNvSpPr/>
            <p:nvPr/>
          </p:nvSpPr>
          <p:spPr>
            <a:xfrm>
              <a:off x="2114867" y="4822488"/>
              <a:ext cx="251760" cy="3130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오른쪽 화살표 54"/>
            <p:cNvSpPr/>
            <p:nvPr/>
          </p:nvSpPr>
          <p:spPr>
            <a:xfrm>
              <a:off x="3214619" y="4851321"/>
              <a:ext cx="251760" cy="3130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9525" y="5435986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탄생석 작물</a:t>
              </a:r>
              <a:endParaRPr lang="ko-KR" altLang="en-US" sz="1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381360" y="5435986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꽃 행성</a:t>
              </a:r>
              <a:endParaRPr lang="ko-KR" altLang="en-US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170679" y="5430390"/>
              <a:ext cx="1043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스페셜</a:t>
              </a:r>
              <a:r>
                <a:rPr lang="ko-KR" altLang="en-US" sz="1000" dirty="0" smtClean="0"/>
                <a:t> 꽃 행성</a:t>
              </a:r>
              <a:endParaRPr lang="ko-KR" altLang="en-US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447616" y="5447642"/>
              <a:ext cx="1178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스페셜</a:t>
              </a:r>
              <a:r>
                <a:rPr lang="ko-KR" altLang="en-US" sz="1000" smtClean="0"/>
                <a:t>  꽃 행성</a:t>
              </a:r>
              <a:r>
                <a:rPr lang="en-US" altLang="ko-KR" sz="1000" dirty="0" smtClean="0"/>
                <a:t>+</a:t>
              </a:r>
              <a:endParaRPr lang="ko-KR" altLang="en-US" sz="1000" dirty="0"/>
            </a:p>
          </p:txBody>
        </p:sp>
        <p:sp>
          <p:nvSpPr>
            <p:cNvPr id="60" name="타원 59"/>
            <p:cNvSpPr/>
            <p:nvPr/>
          </p:nvSpPr>
          <p:spPr>
            <a:xfrm>
              <a:off x="1570844" y="4773111"/>
              <a:ext cx="349094" cy="349094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1418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38150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신비한 나무</a:t>
            </a:r>
            <a:endParaRPr lang="ko-KR" altLang="en-US" sz="1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438151"/>
            <a:ext cx="651973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 smtClean="0"/>
              <a:t>아래와 같이 여러 신비한 나무들이 작물로 열린다</a:t>
            </a:r>
            <a:r>
              <a:rPr lang="en-US" altLang="ko-KR" sz="11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smtClean="0"/>
              <a:t>나무집 형태의 나무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부활절 달걀이 열리는 나무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보석이 열리는 나무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요정이 깃든 나무 등등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ko-KR" altLang="en-US" sz="1100" dirty="0" smtClean="0"/>
              <a:t>꽃 행성과 비슷하게 탄생석 작물 </a:t>
            </a:r>
            <a:r>
              <a:rPr lang="en-US" altLang="ko-KR" sz="1100" dirty="0" smtClean="0"/>
              <a:t>-&gt; </a:t>
            </a:r>
            <a:r>
              <a:rPr lang="ko-KR" altLang="en-US" sz="1100" smtClean="0"/>
              <a:t>일반 나무 </a:t>
            </a:r>
            <a:r>
              <a:rPr lang="en-US" altLang="ko-KR" sz="1100" dirty="0" smtClean="0"/>
              <a:t>-&gt; </a:t>
            </a:r>
            <a:r>
              <a:rPr lang="ko-KR" altLang="en-US" sz="1100" smtClean="0"/>
              <a:t>스페셜 나무 </a:t>
            </a:r>
            <a:r>
              <a:rPr lang="en-US" altLang="ko-KR" sz="1100" dirty="0" smtClean="0"/>
              <a:t>-&gt; </a:t>
            </a:r>
            <a:r>
              <a:rPr lang="ko-KR" altLang="en-US" sz="1100" smtClean="0"/>
              <a:t>스페셜 나무 </a:t>
            </a:r>
            <a:r>
              <a:rPr lang="en-US" altLang="ko-KR" sz="1100" dirty="0" smtClean="0"/>
              <a:t>+ </a:t>
            </a:r>
            <a:r>
              <a:rPr lang="ko-KR" altLang="en-US" sz="1100" smtClean="0"/>
              <a:t>형태로 발전한다</a:t>
            </a:r>
            <a:r>
              <a:rPr lang="en-US" altLang="ko-KR" sz="1100" dirty="0" smtClean="0"/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53234" y="1507524"/>
            <a:ext cx="7273862" cy="5026603"/>
            <a:chOff x="245942" y="972065"/>
            <a:chExt cx="8370571" cy="5784484"/>
          </a:xfrm>
        </p:grpSpPr>
        <p:pic>
          <p:nvPicPr>
            <p:cNvPr id="4" name="Picture 4" descr="ìì  ëë¬´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3074" y="1012858"/>
              <a:ext cx="2775584" cy="1561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 descr="ìì  ëë¬´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713" y="2574123"/>
              <a:ext cx="1197113" cy="2329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ìì  ëë¬´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942" y="972065"/>
              <a:ext cx="2073803" cy="160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2" descr="ê´ë ¨ ì´ë¯¸ì§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842" y="4783021"/>
              <a:ext cx="1892055" cy="1892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8" descr="ê´ë ¨ ì´ë¯¸ì§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9745" y="972066"/>
              <a:ext cx="1599594" cy="1602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ê²¨ì¸ ìì  ëë¬´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7473" y="2598356"/>
              <a:ext cx="1429320" cy="2145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ìì  ëë¬´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942" y="2574123"/>
              <a:ext cx="783980" cy="1688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6" descr="ìºë ëë¬´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238" y="2574123"/>
              <a:ext cx="2062630" cy="1883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Solar Fairy House | Lighted Fairy Cottage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3757" y="2598356"/>
              <a:ext cx="1906858" cy="1906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I see this sitting in the garde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5189" y="4768219"/>
              <a:ext cx="1430143" cy="1906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In the oak tree the mini mice have a storage room. Mr mouse Berberis is the janitor in the garden and lives here with his wife Chosiya and...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4398" y="4783021"/>
              <a:ext cx="1384128" cy="1906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This type of thing is what we were trying to describe for the bottom opening of the playhouse.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2897" y="4797825"/>
              <a:ext cx="1251501" cy="1877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ì ë¹í ëë¬´ ì¼ë¬ì¤í¸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7542" y="4529448"/>
              <a:ext cx="1558971" cy="2227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그룹 22"/>
          <p:cNvGrpSpPr/>
          <p:nvPr/>
        </p:nvGrpSpPr>
        <p:grpSpPr>
          <a:xfrm>
            <a:off x="7466035" y="1997989"/>
            <a:ext cx="799488" cy="922135"/>
            <a:chOff x="798283" y="4279871"/>
            <a:chExt cx="1074625" cy="1239480"/>
          </a:xfrm>
        </p:grpSpPr>
        <p:sp>
          <p:nvSpPr>
            <p:cNvPr id="47" name="자유형 46"/>
            <p:cNvSpPr/>
            <p:nvPr/>
          </p:nvSpPr>
          <p:spPr>
            <a:xfrm>
              <a:off x="988541" y="4604951"/>
              <a:ext cx="749643" cy="914400"/>
            </a:xfrm>
            <a:custGeom>
              <a:avLst/>
              <a:gdLst>
                <a:gd name="connsiteX0" fmla="*/ 749643 w 749643"/>
                <a:gd name="connsiteY0" fmla="*/ 0 h 914400"/>
                <a:gd name="connsiteX1" fmla="*/ 634313 w 749643"/>
                <a:gd name="connsiteY1" fmla="*/ 8238 h 914400"/>
                <a:gd name="connsiteX2" fmla="*/ 584886 w 749643"/>
                <a:gd name="connsiteY2" fmla="*/ 24714 h 914400"/>
                <a:gd name="connsiteX3" fmla="*/ 469556 w 749643"/>
                <a:gd name="connsiteY3" fmla="*/ 49427 h 914400"/>
                <a:gd name="connsiteX4" fmla="*/ 403654 w 749643"/>
                <a:gd name="connsiteY4" fmla="*/ 74141 h 914400"/>
                <a:gd name="connsiteX5" fmla="*/ 280086 w 749643"/>
                <a:gd name="connsiteY5" fmla="*/ 115330 h 914400"/>
                <a:gd name="connsiteX6" fmla="*/ 230659 w 749643"/>
                <a:gd name="connsiteY6" fmla="*/ 148281 h 914400"/>
                <a:gd name="connsiteX7" fmla="*/ 181232 w 749643"/>
                <a:gd name="connsiteY7" fmla="*/ 214184 h 914400"/>
                <a:gd name="connsiteX8" fmla="*/ 123567 w 749643"/>
                <a:gd name="connsiteY8" fmla="*/ 304800 h 914400"/>
                <a:gd name="connsiteX9" fmla="*/ 98854 w 749643"/>
                <a:gd name="connsiteY9" fmla="*/ 354227 h 914400"/>
                <a:gd name="connsiteX10" fmla="*/ 57664 w 749643"/>
                <a:gd name="connsiteY10" fmla="*/ 469557 h 914400"/>
                <a:gd name="connsiteX11" fmla="*/ 49427 w 749643"/>
                <a:gd name="connsiteY11" fmla="*/ 510746 h 914400"/>
                <a:gd name="connsiteX12" fmla="*/ 41189 w 749643"/>
                <a:gd name="connsiteY12" fmla="*/ 543698 h 914400"/>
                <a:gd name="connsiteX13" fmla="*/ 24713 w 749643"/>
                <a:gd name="connsiteY13" fmla="*/ 617838 h 914400"/>
                <a:gd name="connsiteX14" fmla="*/ 8237 w 749643"/>
                <a:gd name="connsiteY14" fmla="*/ 667265 h 914400"/>
                <a:gd name="connsiteX15" fmla="*/ 0 w 749643"/>
                <a:gd name="connsiteY15" fmla="*/ 724930 h 914400"/>
                <a:gd name="connsiteX16" fmla="*/ 8237 w 749643"/>
                <a:gd name="connsiteY16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43" h="914400">
                  <a:moveTo>
                    <a:pt x="749643" y="0"/>
                  </a:moveTo>
                  <a:cubicBezTo>
                    <a:pt x="711200" y="2746"/>
                    <a:pt x="672428" y="2521"/>
                    <a:pt x="634313" y="8238"/>
                  </a:cubicBezTo>
                  <a:cubicBezTo>
                    <a:pt x="617138" y="10814"/>
                    <a:pt x="601585" y="19943"/>
                    <a:pt x="584886" y="24714"/>
                  </a:cubicBezTo>
                  <a:cubicBezTo>
                    <a:pt x="508551" y="46524"/>
                    <a:pt x="547011" y="38363"/>
                    <a:pt x="469556" y="49427"/>
                  </a:cubicBezTo>
                  <a:cubicBezTo>
                    <a:pt x="447589" y="57665"/>
                    <a:pt x="425911" y="66722"/>
                    <a:pt x="403654" y="74141"/>
                  </a:cubicBezTo>
                  <a:cubicBezTo>
                    <a:pt x="354589" y="90496"/>
                    <a:pt x="328139" y="91304"/>
                    <a:pt x="280086" y="115330"/>
                  </a:cubicBezTo>
                  <a:cubicBezTo>
                    <a:pt x="262375" y="124185"/>
                    <a:pt x="230659" y="148281"/>
                    <a:pt x="230659" y="148281"/>
                  </a:cubicBezTo>
                  <a:cubicBezTo>
                    <a:pt x="214183" y="170249"/>
                    <a:pt x="196464" y="191336"/>
                    <a:pt x="181232" y="214184"/>
                  </a:cubicBezTo>
                  <a:cubicBezTo>
                    <a:pt x="160987" y="244552"/>
                    <a:pt x="141013" y="272816"/>
                    <a:pt x="123567" y="304800"/>
                  </a:cubicBezTo>
                  <a:cubicBezTo>
                    <a:pt x="114746" y="320971"/>
                    <a:pt x="106237" y="337351"/>
                    <a:pt x="98854" y="354227"/>
                  </a:cubicBezTo>
                  <a:cubicBezTo>
                    <a:pt x="74387" y="410152"/>
                    <a:pt x="68217" y="422065"/>
                    <a:pt x="57664" y="469557"/>
                  </a:cubicBezTo>
                  <a:cubicBezTo>
                    <a:pt x="54627" y="483225"/>
                    <a:pt x="52464" y="497078"/>
                    <a:pt x="49427" y="510746"/>
                  </a:cubicBezTo>
                  <a:cubicBezTo>
                    <a:pt x="46971" y="521798"/>
                    <a:pt x="43645" y="532646"/>
                    <a:pt x="41189" y="543698"/>
                  </a:cubicBezTo>
                  <a:cubicBezTo>
                    <a:pt x="34470" y="573933"/>
                    <a:pt x="33323" y="589138"/>
                    <a:pt x="24713" y="617838"/>
                  </a:cubicBezTo>
                  <a:cubicBezTo>
                    <a:pt x="19723" y="634472"/>
                    <a:pt x="8237" y="667265"/>
                    <a:pt x="8237" y="667265"/>
                  </a:cubicBezTo>
                  <a:cubicBezTo>
                    <a:pt x="5491" y="686487"/>
                    <a:pt x="0" y="705513"/>
                    <a:pt x="0" y="724930"/>
                  </a:cubicBezTo>
                  <a:cubicBezTo>
                    <a:pt x="0" y="788146"/>
                    <a:pt x="8237" y="851184"/>
                    <a:pt x="8237" y="9144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 rot="18900000">
              <a:off x="1553292" y="4279871"/>
              <a:ext cx="319616" cy="5849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 rot="7307064">
              <a:off x="1410376" y="4610175"/>
              <a:ext cx="218302" cy="39953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 rot="4184772">
              <a:off x="1076410" y="5093243"/>
              <a:ext cx="218302" cy="39953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 rot="7200000">
              <a:off x="888900" y="4604998"/>
              <a:ext cx="218302" cy="39953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오른쪽 화살표 26"/>
          <p:cNvSpPr/>
          <p:nvPr/>
        </p:nvSpPr>
        <p:spPr>
          <a:xfrm>
            <a:off x="8261266" y="2446638"/>
            <a:ext cx="251760" cy="313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9326315" y="2400563"/>
            <a:ext cx="251760" cy="313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10426067" y="2429396"/>
            <a:ext cx="251760" cy="313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300973" y="301406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탄생석 작물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8592808" y="301406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일반 나무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9468689" y="3008465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스페셜</a:t>
            </a:r>
            <a:r>
              <a:rPr lang="ko-KR" altLang="en-US" sz="1000" dirty="0" smtClean="0"/>
              <a:t> 나무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10723184" y="3025717"/>
            <a:ext cx="10502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스페셜</a:t>
            </a:r>
            <a:r>
              <a:rPr lang="ko-KR" altLang="en-US" sz="1000" smtClean="0"/>
              <a:t>  나무 </a:t>
            </a:r>
            <a:r>
              <a:rPr lang="en-US" altLang="ko-KR" sz="1000" dirty="0" smtClean="0"/>
              <a:t>+</a:t>
            </a:r>
            <a:endParaRPr lang="ko-KR" altLang="en-US" sz="10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8677330" y="2042983"/>
            <a:ext cx="522358" cy="831457"/>
            <a:chOff x="9142023" y="4466955"/>
            <a:chExt cx="914400" cy="1455486"/>
          </a:xfrm>
        </p:grpSpPr>
        <p:sp>
          <p:nvSpPr>
            <p:cNvPr id="5" name="이등변 삼각형 4"/>
            <p:cNvSpPr/>
            <p:nvPr/>
          </p:nvSpPr>
          <p:spPr>
            <a:xfrm>
              <a:off x="9413338" y="5008041"/>
              <a:ext cx="371770" cy="914400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9142023" y="4466955"/>
              <a:ext cx="914400" cy="9144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9709149" y="2050970"/>
            <a:ext cx="524935" cy="831457"/>
            <a:chOff x="9709149" y="2050970"/>
            <a:chExt cx="524935" cy="831457"/>
          </a:xfrm>
        </p:grpSpPr>
        <p:grpSp>
          <p:nvGrpSpPr>
            <p:cNvPr id="52" name="그룹 51"/>
            <p:cNvGrpSpPr/>
            <p:nvPr/>
          </p:nvGrpSpPr>
          <p:grpSpPr>
            <a:xfrm>
              <a:off x="9711726" y="2050970"/>
              <a:ext cx="522358" cy="831457"/>
              <a:chOff x="9142023" y="4466955"/>
              <a:chExt cx="914400" cy="1455486"/>
            </a:xfrm>
          </p:grpSpPr>
          <p:sp>
            <p:nvSpPr>
              <p:cNvPr id="53" name="이등변 삼각형 52"/>
              <p:cNvSpPr/>
              <p:nvPr/>
            </p:nvSpPr>
            <p:spPr>
              <a:xfrm>
                <a:off x="9413338" y="5008041"/>
                <a:ext cx="371770" cy="914400"/>
              </a:xfrm>
              <a:prstGeom prst="triangle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9142023" y="4466955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9" name="포인트가 5개인 별 58"/>
            <p:cNvSpPr/>
            <p:nvPr/>
          </p:nvSpPr>
          <p:spPr>
            <a:xfrm>
              <a:off x="9709149" y="2143124"/>
              <a:ext cx="136525" cy="136525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포인트가 5개인 별 60"/>
            <p:cNvSpPr/>
            <p:nvPr/>
          </p:nvSpPr>
          <p:spPr>
            <a:xfrm>
              <a:off x="10032999" y="2371724"/>
              <a:ext cx="136525" cy="136525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포인트가 5개인 별 61"/>
            <p:cNvSpPr/>
            <p:nvPr/>
          </p:nvSpPr>
          <p:spPr>
            <a:xfrm>
              <a:off x="9972674" y="2155824"/>
              <a:ext cx="136525" cy="136525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포인트가 5개인 별 62"/>
            <p:cNvSpPr/>
            <p:nvPr/>
          </p:nvSpPr>
          <p:spPr>
            <a:xfrm>
              <a:off x="9848849" y="2546349"/>
              <a:ext cx="136525" cy="136525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0864150" y="2063531"/>
            <a:ext cx="524935" cy="831457"/>
            <a:chOff x="9709149" y="2050970"/>
            <a:chExt cx="524935" cy="831457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grpSp>
          <p:nvGrpSpPr>
            <p:cNvPr id="66" name="그룹 65"/>
            <p:cNvGrpSpPr/>
            <p:nvPr/>
          </p:nvGrpSpPr>
          <p:grpSpPr>
            <a:xfrm>
              <a:off x="9711726" y="2050970"/>
              <a:ext cx="522358" cy="831457"/>
              <a:chOff x="9142023" y="4466955"/>
              <a:chExt cx="914400" cy="1455486"/>
            </a:xfrm>
          </p:grpSpPr>
          <p:sp>
            <p:nvSpPr>
              <p:cNvPr id="71" name="이등변 삼각형 70"/>
              <p:cNvSpPr/>
              <p:nvPr/>
            </p:nvSpPr>
            <p:spPr>
              <a:xfrm>
                <a:off x="9413338" y="5008041"/>
                <a:ext cx="371770" cy="914400"/>
              </a:xfrm>
              <a:prstGeom prst="triangle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9142023" y="4466955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7" name="포인트가 5개인 별 66"/>
            <p:cNvSpPr/>
            <p:nvPr/>
          </p:nvSpPr>
          <p:spPr>
            <a:xfrm>
              <a:off x="9709149" y="2143124"/>
              <a:ext cx="136525" cy="136525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포인트가 5개인 별 67"/>
            <p:cNvSpPr/>
            <p:nvPr/>
          </p:nvSpPr>
          <p:spPr>
            <a:xfrm>
              <a:off x="10032999" y="2371724"/>
              <a:ext cx="136525" cy="136525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포인트가 5개인 별 68"/>
            <p:cNvSpPr/>
            <p:nvPr/>
          </p:nvSpPr>
          <p:spPr>
            <a:xfrm>
              <a:off x="9972674" y="2155824"/>
              <a:ext cx="136525" cy="136525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포인트가 5개인 별 69"/>
            <p:cNvSpPr/>
            <p:nvPr/>
          </p:nvSpPr>
          <p:spPr>
            <a:xfrm>
              <a:off x="9848849" y="2546349"/>
              <a:ext cx="136525" cy="136525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263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38150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등</a:t>
            </a:r>
            <a:endParaRPr lang="ko-KR" altLang="en-US" sz="1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38151"/>
            <a:ext cx="5761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 smtClean="0"/>
              <a:t>아래와 같이 여러 예쁜 등이 있는 구조물이 작물로 열린다</a:t>
            </a:r>
            <a:r>
              <a:rPr lang="en-US" altLang="ko-KR" sz="11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smtClean="0"/>
              <a:t>미궁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성같은 구조물부터 각종 동물이나 할로윈 호박까지 여러 형태가 들어갈 수 있다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2050" name="Picture 2" descr="ë±ë¶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8" y="1010594"/>
            <a:ext cx="1715358" cy="258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ë±ë¶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26" y="1010594"/>
            <a:ext cx="1988524" cy="258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ë±ë¶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8" y="3591697"/>
            <a:ext cx="2227101" cy="148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ìì ë±ë¶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369" y="3591697"/>
            <a:ext cx="2953935" cy="198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ìì ë±ë¶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150" y="101059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ìì ë±ë¶ì ëí ì´ë¯¸ì§ ê²ìê²°ê³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304" y="3153719"/>
            <a:ext cx="3665255" cy="245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ê´ë ¨ ì´ë¯¸ì§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275" y="1010594"/>
            <a:ext cx="2999284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ìì ë±ë¶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559" y="1010594"/>
            <a:ext cx="2052188" cy="307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ìì ë±ë¶ì ëí ì´ë¯¸ì§ ê²ìê²°ê³¼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559" y="4088878"/>
            <a:ext cx="30480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ìì ë±ë¶ì ëí ì´ë¯¸ì§ ê²ìê²°ê³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8" y="5075290"/>
            <a:ext cx="2471403" cy="164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83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135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홈가든 시즌 7 컨셉 제안</vt:lpstr>
      <vt:lpstr>꽃 행성</vt:lpstr>
      <vt:lpstr>신비한 나무</vt:lpstr>
      <vt:lpstr>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홈가든 시즌 7 제안서</dc:title>
  <dc:creator>안명선</dc:creator>
  <cp:lastModifiedBy>안명선</cp:lastModifiedBy>
  <cp:revision>21</cp:revision>
  <dcterms:created xsi:type="dcterms:W3CDTF">2019-01-24T01:17:35Z</dcterms:created>
  <dcterms:modified xsi:type="dcterms:W3CDTF">2019-01-25T03:19:01Z</dcterms:modified>
</cp:coreProperties>
</file>