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0EA"/>
    <a:srgbClr val="5BF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8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67AA-B122-4377-88D5-458B7D079FA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A53F-8CDC-46D4-BDCF-B0623A981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2150" r="5759" b="38402"/>
          <a:stretch/>
        </p:blipFill>
        <p:spPr>
          <a:xfrm>
            <a:off x="3113903" y="1655806"/>
            <a:ext cx="2677298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2150" r="5759" b="38402"/>
          <a:stretch/>
        </p:blipFill>
        <p:spPr>
          <a:xfrm flipH="1">
            <a:off x="6697363" y="1655806"/>
            <a:ext cx="2677298" cy="21336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 rot="20387076">
            <a:off x="3284571" y="2082333"/>
            <a:ext cx="2394871" cy="1324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800000">
            <a:off x="3225706" y="2082333"/>
            <a:ext cx="2394871" cy="1324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5" t="27423" r="23844" b="55203"/>
          <a:stretch/>
        </p:blipFill>
        <p:spPr>
          <a:xfrm>
            <a:off x="4248383" y="396958"/>
            <a:ext cx="708454" cy="749644"/>
          </a:xfrm>
          <a:prstGeom prst="ellipse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2150" r="5759" b="38402"/>
          <a:stretch/>
        </p:blipFill>
        <p:spPr>
          <a:xfrm>
            <a:off x="102974" y="156519"/>
            <a:ext cx="2677298" cy="21336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 rot="20387076">
            <a:off x="273642" y="583046"/>
            <a:ext cx="2394871" cy="1324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800000">
            <a:off x="214777" y="583046"/>
            <a:ext cx="2394871" cy="1324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46505"/>
          <a:stretch/>
        </p:blipFill>
        <p:spPr>
          <a:xfrm>
            <a:off x="1046834" y="823669"/>
            <a:ext cx="378312" cy="7498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7" y="327339"/>
            <a:ext cx="427739" cy="4535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55" y="446788"/>
            <a:ext cx="427739" cy="453551"/>
          </a:xfrm>
          <a:prstGeom prst="rect">
            <a:avLst/>
          </a:prstGeom>
        </p:spPr>
      </p:pic>
      <p:pic>
        <p:nvPicPr>
          <p:cNvPr id="1026" name="Picture 2" descr="atom imag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5419" r="24154" b="5079"/>
          <a:stretch/>
        </p:blipFill>
        <p:spPr bwMode="auto">
          <a:xfrm>
            <a:off x="4215628" y="2515977"/>
            <a:ext cx="409812" cy="3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 rot="5400000">
            <a:off x="3168618" y="2450160"/>
            <a:ext cx="2394871" cy="3826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78129"/>
          <a:stretch/>
        </p:blipFill>
        <p:spPr>
          <a:xfrm>
            <a:off x="4057763" y="2322956"/>
            <a:ext cx="154668" cy="749873"/>
          </a:xfrm>
          <a:prstGeom prst="rect">
            <a:avLst/>
          </a:prstGeom>
        </p:spPr>
      </p:pic>
      <p:pic>
        <p:nvPicPr>
          <p:cNvPr id="23" name="Picture 2" descr="atom imag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5419" r="24154" b="5079"/>
          <a:stretch/>
        </p:blipFill>
        <p:spPr bwMode="auto">
          <a:xfrm>
            <a:off x="1205728" y="999597"/>
            <a:ext cx="409812" cy="3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tom imag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5419" r="24154" b="5079"/>
          <a:stretch/>
        </p:blipFill>
        <p:spPr bwMode="auto">
          <a:xfrm>
            <a:off x="5424658" y="291989"/>
            <a:ext cx="409812" cy="3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om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0" y="4594663"/>
            <a:ext cx="1495000" cy="16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ton neutr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9" t="47245" r="20235" b="20533"/>
          <a:stretch/>
        </p:blipFill>
        <p:spPr bwMode="auto">
          <a:xfrm>
            <a:off x="10414000" y="2221461"/>
            <a:ext cx="1208820" cy="11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-34200" y="3998667"/>
            <a:ext cx="8565165" cy="2658968"/>
            <a:chOff x="-34200" y="3998667"/>
            <a:chExt cx="8565165" cy="265896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41" t="12150" r="5759" b="38402"/>
            <a:stretch/>
          </p:blipFill>
          <p:spPr>
            <a:xfrm>
              <a:off x="4356643" y="3998667"/>
              <a:ext cx="2677298" cy="2133600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 rot="20387076">
              <a:off x="4527311" y="4425194"/>
              <a:ext cx="2394871" cy="1324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1800000">
              <a:off x="4468446" y="4425194"/>
              <a:ext cx="2394871" cy="1324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 r="46505"/>
            <a:stretch/>
          </p:blipFill>
          <p:spPr>
            <a:xfrm>
              <a:off x="5300503" y="4665817"/>
              <a:ext cx="378312" cy="749873"/>
            </a:xfrm>
            <a:prstGeom prst="rect">
              <a:avLst/>
            </a:prstGeom>
          </p:spPr>
        </p:pic>
        <p:pic>
          <p:nvPicPr>
            <p:cNvPr id="32" name="Picture 6" descr="Proton neutr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6944" b="81528" l="60781" r="809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99" t="47245" r="20235" b="20533"/>
            <a:stretch/>
          </p:blipFill>
          <p:spPr bwMode="auto">
            <a:xfrm>
              <a:off x="6499014" y="4242571"/>
              <a:ext cx="472220" cy="44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roton neutr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99" t="47245" r="20235" b="20533"/>
            <a:stretch/>
          </p:blipFill>
          <p:spPr bwMode="auto">
            <a:xfrm>
              <a:off x="4336839" y="4404496"/>
              <a:ext cx="472220" cy="44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41" t="12150" r="5759" b="38402"/>
            <a:stretch/>
          </p:blipFill>
          <p:spPr>
            <a:xfrm>
              <a:off x="557059" y="4003946"/>
              <a:ext cx="2677298" cy="2133600"/>
            </a:xfrm>
            <a:prstGeom prst="rect">
              <a:avLst/>
            </a:prstGeom>
          </p:spPr>
        </p:pic>
        <p:sp>
          <p:nvSpPr>
            <p:cNvPr id="21" name="오른쪽 화살표 20"/>
            <p:cNvSpPr/>
            <p:nvPr/>
          </p:nvSpPr>
          <p:spPr>
            <a:xfrm>
              <a:off x="3319414" y="482315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4200" y="6288303"/>
              <a:ext cx="856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스페셜</a:t>
              </a:r>
              <a:r>
                <a:rPr lang="ko-KR" altLang="en-US" dirty="0" smtClean="0"/>
                <a:t> 아톰 </a:t>
              </a:r>
              <a:r>
                <a:rPr lang="en-US" altLang="ko-KR" dirty="0" smtClean="0"/>
                <a:t>+</a:t>
              </a:r>
              <a:r>
                <a:rPr lang="ko-KR" altLang="en-US" smtClean="0"/>
                <a:t>가 되면 띠가 하나 더 생기면서 띠를 따라 원자 모형이 공전을 한다</a:t>
              </a:r>
              <a:r>
                <a:rPr lang="en-US" altLang="ko-KR" dirty="0" smtClean="0"/>
                <a:t>.</a:t>
              </a:r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rcRect l="32001" t="31667" r="30583" b="37718"/>
          <a:stretch/>
        </p:blipFill>
        <p:spPr>
          <a:xfrm>
            <a:off x="12766428" y="2322956"/>
            <a:ext cx="1167286" cy="1030278"/>
          </a:xfrm>
          <a:prstGeom prst="ellipse">
            <a:avLst/>
          </a:prstGeom>
        </p:spPr>
      </p:pic>
      <p:pic>
        <p:nvPicPr>
          <p:cNvPr id="40" name="Picture 4" descr="atom imag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36579" r="34816" b="36020"/>
          <a:stretch/>
        </p:blipFill>
        <p:spPr bwMode="auto">
          <a:xfrm>
            <a:off x="11675484" y="2280236"/>
            <a:ext cx="1038280" cy="10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ton neutron electr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0" t="22493" r="46446" b="31650"/>
          <a:stretch/>
        </p:blipFill>
        <p:spPr bwMode="auto">
          <a:xfrm>
            <a:off x="9974981" y="-298358"/>
            <a:ext cx="2219643" cy="21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2001" t="31667" r="30583" b="37718"/>
          <a:stretch/>
        </p:blipFill>
        <p:spPr>
          <a:xfrm>
            <a:off x="1938771" y="1335985"/>
            <a:ext cx="1167286" cy="1030278"/>
          </a:xfrm>
          <a:prstGeom prst="ellipse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32" y="1114212"/>
            <a:ext cx="3523793" cy="11461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48851"/>
          <a:stretch/>
        </p:blipFill>
        <p:spPr>
          <a:xfrm>
            <a:off x="8000485" y="3044384"/>
            <a:ext cx="473986" cy="92667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8638724" y="4544836"/>
            <a:ext cx="914400" cy="914400"/>
          </a:xfrm>
          <a:prstGeom prst="ellipse">
            <a:avLst/>
          </a:prstGeom>
          <a:solidFill>
            <a:srgbClr val="5BF3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485173" y="3087565"/>
            <a:ext cx="2062133" cy="2211078"/>
            <a:chOff x="3485173" y="3087565"/>
            <a:chExt cx="2062133" cy="2211078"/>
          </a:xfrm>
        </p:grpSpPr>
        <p:sp>
          <p:nvSpPr>
            <p:cNvPr id="7" name="타원 6"/>
            <p:cNvSpPr/>
            <p:nvPr/>
          </p:nvSpPr>
          <p:spPr>
            <a:xfrm>
              <a:off x="4067729" y="3093701"/>
              <a:ext cx="914400" cy="914400"/>
            </a:xfrm>
            <a:prstGeom prst="ellipse">
              <a:avLst/>
            </a:prstGeom>
            <a:solidFill>
              <a:srgbClr val="5BF36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537956" y="3420862"/>
              <a:ext cx="914400" cy="914400"/>
            </a:xfrm>
            <a:prstGeom prst="ellipse">
              <a:avLst/>
            </a:prstGeom>
            <a:solidFill>
              <a:srgbClr val="9250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485173" y="4116469"/>
              <a:ext cx="914400" cy="914400"/>
            </a:xfrm>
            <a:prstGeom prst="ellipse">
              <a:avLst/>
            </a:prstGeom>
            <a:solidFill>
              <a:srgbClr val="5BF36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061649" y="4384243"/>
              <a:ext cx="914400" cy="914400"/>
            </a:xfrm>
            <a:prstGeom prst="ellipse">
              <a:avLst/>
            </a:prstGeom>
            <a:solidFill>
              <a:srgbClr val="9250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9072" y="4087636"/>
              <a:ext cx="914400" cy="914400"/>
            </a:xfrm>
            <a:prstGeom prst="ellipse">
              <a:avLst/>
            </a:prstGeom>
            <a:solidFill>
              <a:srgbClr val="5BF36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632906" y="3449105"/>
              <a:ext cx="914400" cy="914400"/>
            </a:xfrm>
            <a:prstGeom prst="ellipse">
              <a:avLst/>
            </a:prstGeom>
            <a:solidFill>
              <a:srgbClr val="9250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rcRect l="43219"/>
            <a:stretch/>
          </p:blipFill>
          <p:spPr>
            <a:xfrm>
              <a:off x="4452936" y="3087565"/>
              <a:ext cx="526171" cy="926672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4057199" y="3763430"/>
              <a:ext cx="876751" cy="876751"/>
            </a:xfrm>
            <a:prstGeom prst="ellipse">
              <a:avLst/>
            </a:prstGeom>
            <a:solidFill>
              <a:srgbClr val="9250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52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</cp:revision>
  <dcterms:created xsi:type="dcterms:W3CDTF">2019-07-04T06:24:06Z</dcterms:created>
  <dcterms:modified xsi:type="dcterms:W3CDTF">2019-07-04T08:37:15Z</dcterms:modified>
</cp:coreProperties>
</file>