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93" r:id="rId5"/>
    <p:sldId id="294" r:id="rId6"/>
    <p:sldId id="295" r:id="rId7"/>
    <p:sldId id="29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C01C-CA1E-42DC-B796-A16BC2D5057C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C01C-CA1E-42DC-B796-A16BC2D5057C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1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C01C-CA1E-42DC-B796-A16BC2D5057C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6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C01C-CA1E-42DC-B796-A16BC2D5057C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89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C01C-CA1E-42DC-B796-A16BC2D5057C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52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C01C-CA1E-42DC-B796-A16BC2D5057C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28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C01C-CA1E-42DC-B796-A16BC2D5057C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47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C01C-CA1E-42DC-B796-A16BC2D5057C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03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C01C-CA1E-42DC-B796-A16BC2D5057C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C01C-CA1E-42DC-B796-A16BC2D5057C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1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C01C-CA1E-42DC-B796-A16BC2D5057C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39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6C01C-CA1E-42DC-B796-A16BC2D5057C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1E6D1-8E22-4D9E-89A3-66374001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8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3600" dirty="0" smtClean="0"/>
              <a:t>유저 로그인 </a:t>
            </a:r>
            <a:r>
              <a:rPr lang="ko-KR" altLang="en-US" sz="3600" dirty="0" err="1" smtClean="0"/>
              <a:t>체크툴</a:t>
            </a:r>
            <a:r>
              <a:rPr lang="ko-KR" altLang="en-US" sz="3600" dirty="0" smtClean="0"/>
              <a:t> 사용 설명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528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52153" y="3117548"/>
            <a:ext cx="7887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/>
              <a:t>DB</a:t>
            </a:r>
            <a:r>
              <a:rPr lang="ko-KR" altLang="en-US" sz="1000" smtClean="0"/>
              <a:t>에서의 유저 로그인 정보가 실제 활용하기에 매우 어렵게 되어 있어 이를 보다 쉽게 분석할 수 있도록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유저 로그인 정보를 변형해주는 툴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/>
              <a:t>DB</a:t>
            </a:r>
            <a:r>
              <a:rPr lang="ko-KR" altLang="en-US" sz="1000" smtClean="0"/>
              <a:t>에 저장된 로그 정보를 유저들의 </a:t>
            </a:r>
            <a:r>
              <a:rPr lang="ko-KR" altLang="en-US" sz="1000" dirty="0" smtClean="0"/>
              <a:t>실제 로그인 횟수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접속일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최초 로그인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최종 로그 아웃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실제 게임 플레이 시간을 형태로 변경함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smtClean="0"/>
              <a:t>툴 개요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4455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사용법 </a:t>
            </a:r>
            <a:r>
              <a:rPr lang="en-US" altLang="ko-KR" dirty="0" smtClean="0"/>
              <a:t>– </a:t>
            </a:r>
            <a:r>
              <a:rPr lang="ko-KR" altLang="en-US" smtClean="0"/>
              <a:t>매크로 사용 설정 및 각 시트 설명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9332"/>
            <a:ext cx="1219200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우선 해당 툴은 엑셀의 </a:t>
            </a:r>
            <a:r>
              <a:rPr lang="en-US" altLang="ko-KR" sz="1000" dirty="0" smtClean="0"/>
              <a:t>VBA</a:t>
            </a:r>
            <a:r>
              <a:rPr lang="ko-KR" altLang="en-US" sz="1000" smtClean="0"/>
              <a:t>를 사용하기 때문에 엑셀 파일을 열고 나서 아래와 같이 매크로를 사용</a:t>
            </a:r>
            <a:r>
              <a:rPr lang="en-US" altLang="ko-KR" sz="1000" dirty="0"/>
              <a:t> </a:t>
            </a:r>
            <a:r>
              <a:rPr lang="ko-KR" altLang="en-US" sz="1000" smtClean="0"/>
              <a:t>할 수 있도록 </a:t>
            </a:r>
            <a:r>
              <a:rPr lang="en-US" altLang="ko-KR" sz="1000" dirty="0" smtClean="0"/>
              <a:t>‘</a:t>
            </a:r>
            <a:r>
              <a:rPr lang="ko-KR" altLang="en-US" sz="1000" smtClean="0"/>
              <a:t>콘텐츠 사용</a:t>
            </a:r>
            <a:r>
              <a:rPr lang="en-US" altLang="ko-KR" sz="1000" dirty="0" smtClean="0"/>
              <a:t>‘ </a:t>
            </a:r>
            <a:r>
              <a:rPr lang="ko-KR" altLang="en-US" sz="1000" smtClean="0"/>
              <a:t>을 클릭해야 한다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076" y="738664"/>
            <a:ext cx="5076825" cy="361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176532"/>
            <a:ext cx="12192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처음 엑셀 파일을 열었을 때 </a:t>
            </a:r>
            <a:r>
              <a:rPr lang="ko-KR" altLang="en-US" sz="1000" dirty="0" smtClean="0"/>
              <a:t>아래와 같이 시트가 구성 되어 있다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4400"/>
            <a:ext cx="12192000" cy="425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85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사용법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DB </a:t>
            </a:r>
            <a:r>
              <a:rPr lang="ko-KR" altLang="en-US" smtClean="0"/>
              <a:t>정보 입력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9332"/>
            <a:ext cx="1219200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우선 </a:t>
            </a:r>
            <a:r>
              <a:rPr lang="en-US" altLang="ko-KR" sz="1000" dirty="0" smtClean="0"/>
              <a:t>DB</a:t>
            </a:r>
            <a:r>
              <a:rPr lang="ko-KR" altLang="en-US" sz="1000" smtClean="0"/>
              <a:t>에서 유저의 로그인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아웃 로그 정보를 아래와 같이 입력하고 최초 조사일을 왼쪽 타겟 기준 날짜 아래 적는다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45" y="1494844"/>
            <a:ext cx="10695745" cy="29074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715" y="1264012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최초 조사일 입력</a:t>
            </a:r>
            <a:endParaRPr lang="ko-KR" altLang="en-US" sz="900"/>
          </a:p>
        </p:txBody>
      </p:sp>
      <p:sp>
        <p:nvSpPr>
          <p:cNvPr id="9" name="TextBox 8"/>
          <p:cNvSpPr txBox="1"/>
          <p:nvPr/>
        </p:nvSpPr>
        <p:spPr>
          <a:xfrm>
            <a:off x="1243833" y="4633086"/>
            <a:ext cx="1620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유저 로그인</a:t>
            </a:r>
            <a:r>
              <a:rPr lang="en-US" altLang="ko-KR" sz="900" dirty="0" smtClean="0"/>
              <a:t>/</a:t>
            </a:r>
            <a:r>
              <a:rPr lang="ko-KR" altLang="en-US" sz="900" smtClean="0"/>
              <a:t>아웃 로그 정보</a:t>
            </a:r>
            <a:endParaRPr lang="ko-KR" altLang="en-US" sz="900" dirty="0"/>
          </a:p>
        </p:txBody>
      </p:sp>
      <p:cxnSp>
        <p:nvCxnSpPr>
          <p:cNvPr id="11" name="직선 화살표 연결선 10"/>
          <p:cNvCxnSpPr>
            <a:stCxn id="8" idx="2"/>
          </p:cNvCxnSpPr>
          <p:nvPr/>
        </p:nvCxnSpPr>
        <p:spPr>
          <a:xfrm>
            <a:off x="602080" y="1494844"/>
            <a:ext cx="670129" cy="166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9" idx="0"/>
          </p:cNvCxnSpPr>
          <p:nvPr/>
        </p:nvCxnSpPr>
        <p:spPr>
          <a:xfrm flipV="1">
            <a:off x="2054312" y="4428877"/>
            <a:ext cx="323128" cy="20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69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사용법 </a:t>
            </a:r>
            <a:r>
              <a:rPr lang="en-US" altLang="ko-KR" dirty="0" smtClean="0"/>
              <a:t>– </a:t>
            </a:r>
            <a:r>
              <a:rPr lang="ko-KR" altLang="en-US" smtClean="0"/>
              <a:t>시간 형식 변환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9332"/>
            <a:ext cx="1219200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이후 시간 형식 변환을 클릭하여 로그인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아웃 시간을 알맞게 수정한다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45" y="738664"/>
            <a:ext cx="10695745" cy="290741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45" y="3867827"/>
            <a:ext cx="10695745" cy="2907410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>
            <a:off x="2693048" y="3378623"/>
            <a:ext cx="240586" cy="485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16200000">
            <a:off x="889428" y="835531"/>
            <a:ext cx="240586" cy="485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9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사용법 </a:t>
            </a:r>
            <a:r>
              <a:rPr lang="en-US" altLang="ko-KR" dirty="0" smtClean="0"/>
              <a:t>– </a:t>
            </a:r>
            <a:r>
              <a:rPr lang="ko-KR" altLang="en-US" smtClean="0"/>
              <a:t>순서대로 버튼 클릭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93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시간 형식을 변환한 다음 케이스 구분</a:t>
            </a:r>
            <a:r>
              <a:rPr lang="en-US" altLang="ko-KR" sz="1000" dirty="0" smtClean="0"/>
              <a:t>-&gt; </a:t>
            </a:r>
            <a:r>
              <a:rPr lang="ko-KR" altLang="en-US" sz="1000" smtClean="0"/>
              <a:t>리얼 로그인 수 </a:t>
            </a:r>
            <a:r>
              <a:rPr lang="en-US" altLang="ko-KR" sz="1000" dirty="0" smtClean="0"/>
              <a:t>-&gt; </a:t>
            </a:r>
            <a:r>
              <a:rPr lang="ko-KR" altLang="en-US" sz="1000" smtClean="0"/>
              <a:t>최종 결과 </a:t>
            </a:r>
            <a:r>
              <a:rPr lang="en-US" altLang="ko-KR" sz="1000" dirty="0" smtClean="0"/>
              <a:t>-&gt; </a:t>
            </a:r>
            <a:r>
              <a:rPr lang="ko-KR" altLang="en-US" sz="1000" smtClean="0"/>
              <a:t>최종 결과 </a:t>
            </a:r>
            <a:r>
              <a:rPr lang="en-US" altLang="ko-KR" sz="1000" dirty="0" smtClean="0"/>
              <a:t>2 -&gt; </a:t>
            </a:r>
            <a:r>
              <a:rPr lang="ko-KR" altLang="en-US" sz="1000" smtClean="0"/>
              <a:t>플레이 타입 획득 순으로 버튼을 차례대로 누른다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(</a:t>
            </a:r>
            <a:r>
              <a:rPr lang="ko-KR" altLang="en-US" sz="1000" smtClean="0"/>
              <a:t>데이터 작업량이 많아 위와 같이 순서를 나눈 것으로 각 작업 끝날때까지 기다렸다가 버튼을 눌러야 한다</a:t>
            </a:r>
            <a:r>
              <a:rPr lang="en-US" altLang="ko-KR" sz="1000" dirty="0" smtClean="0"/>
              <a:t>.)</a:t>
            </a:r>
            <a:endParaRPr lang="en-US" altLang="ko-KR" sz="10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10" y="3999506"/>
            <a:ext cx="9437942" cy="256550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11" y="923330"/>
            <a:ext cx="9437942" cy="2565503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>
            <a:off x="5841988" y="3501314"/>
            <a:ext cx="240586" cy="485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01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사용법 </a:t>
            </a:r>
            <a:r>
              <a:rPr lang="en-US" altLang="ko-KR" dirty="0" smtClean="0"/>
              <a:t>– </a:t>
            </a:r>
            <a:r>
              <a:rPr lang="ko-KR" altLang="en-US" smtClean="0"/>
              <a:t>정보 추출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9332"/>
            <a:ext cx="1219200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모든 작업이 끝나면 맨 오른쪽에서 아래와 같이 각 유저당 로그인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아웃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실제 게임 시간 등의 정보를 획득할 수 있다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212" y="1090612"/>
            <a:ext cx="72675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6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182</Words>
  <Application>Microsoft Office PowerPoint</Application>
  <PresentationFormat>와이드스크린</PresentationFormat>
  <Paragraphs>19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유저 로그인 체크툴 사용 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이벤트 보상 획득 유저 체크 툴 사용법</dc:title>
  <dc:creator>안명선</dc:creator>
  <cp:lastModifiedBy>안명선</cp:lastModifiedBy>
  <cp:revision>31</cp:revision>
  <dcterms:created xsi:type="dcterms:W3CDTF">2017-09-20T12:18:51Z</dcterms:created>
  <dcterms:modified xsi:type="dcterms:W3CDTF">2017-09-20T14:12:56Z</dcterms:modified>
</cp:coreProperties>
</file>