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3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C01C-CA1E-42DC-B796-A16BC2D5057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600" dirty="0" smtClean="0"/>
              <a:t>파일 이름 가져오는 툴 </a:t>
            </a:r>
            <a:r>
              <a:rPr lang="ko-KR" altLang="en-US" sz="3600" dirty="0"/>
              <a:t>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153" y="3117548"/>
            <a:ext cx="788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테이블 관리자는 매주 아트 팀에서 만든 신규 게임 리소스의 파일 이름을 게임 테이블에 저장해야 </a:t>
            </a:r>
            <a:r>
              <a:rPr lang="ko-KR" altLang="en-US" sz="1000" dirty="0" smtClean="0"/>
              <a:t>합니다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매주 많은 양의 게임 리소스 파일 명을 일일이 수작업으로 복사</a:t>
            </a:r>
            <a:r>
              <a:rPr lang="en-US" altLang="ko-KR" sz="1000" dirty="0" smtClean="0"/>
              <a:t>-</a:t>
            </a:r>
            <a:r>
              <a:rPr lang="ko-KR" altLang="en-US" sz="1000" smtClean="0"/>
              <a:t>붙여넣기로 </a:t>
            </a:r>
            <a:r>
              <a:rPr lang="ko-KR" altLang="en-US" sz="1000" dirty="0" smtClean="0"/>
              <a:t>테이블에 저장하는 것이 비효율적이라 판단하여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각 리소스 파일 이름을 가져와서 테이블에 들어가는 형식으로 수정해 메모장에 저장하는 </a:t>
            </a:r>
            <a:r>
              <a:rPr lang="ko-KR" altLang="en-US" sz="1000" smtClean="0"/>
              <a:t>툴을 제작 했습니다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툴 개요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4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JAVA </a:t>
            </a:r>
            <a:r>
              <a:rPr lang="ko-KR" altLang="en-US" smtClean="0"/>
              <a:t>관련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 툴은 </a:t>
            </a:r>
            <a:r>
              <a:rPr lang="en-US" altLang="ko-KR" sz="1000" dirty="0" smtClean="0"/>
              <a:t>JAVA </a:t>
            </a:r>
            <a:r>
              <a:rPr lang="ko-KR" altLang="en-US" sz="1000" smtClean="0"/>
              <a:t>를 사용하기 때문에 컴퓨터에 </a:t>
            </a:r>
            <a:r>
              <a:rPr lang="en-US" altLang="ko-KR" sz="1000" dirty="0" smtClean="0"/>
              <a:t>JRE, JDK</a:t>
            </a:r>
            <a:r>
              <a:rPr lang="ko-KR" altLang="en-US" sz="1000" smtClean="0"/>
              <a:t>를 설치해야 </a:t>
            </a:r>
            <a:r>
              <a:rPr lang="ko-KR" altLang="en-US" sz="1000" smtClean="0"/>
              <a:t>합니다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 툴을 보다 쉽게 사용하기 위해서는 </a:t>
            </a:r>
            <a:r>
              <a:rPr lang="en-US" altLang="ko-KR" sz="1000" dirty="0" smtClean="0"/>
              <a:t>Eclipse </a:t>
            </a:r>
            <a:r>
              <a:rPr lang="ko-KR" altLang="en-US" sz="1000" smtClean="0"/>
              <a:t>를 컴퓨터에 설치해야 </a:t>
            </a:r>
            <a:r>
              <a:rPr lang="ko-KR" altLang="en-US" sz="1000" smtClean="0"/>
              <a:t>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만약 자바 파일을 열 수 있는 문서 편집기가 없다면 같이 있는 </a:t>
            </a:r>
            <a:r>
              <a:rPr lang="en-US" altLang="ko-KR" sz="1000" dirty="0" err="1" smtClean="0"/>
              <a:t>MainDriven</a:t>
            </a:r>
            <a:r>
              <a:rPr lang="ko-KR" altLang="en-US" sz="1000" smtClean="0"/>
              <a:t>코드</a:t>
            </a:r>
            <a:r>
              <a:rPr lang="en-US" altLang="ko-KR" sz="1000" dirty="0" smtClean="0"/>
              <a:t>.txt </a:t>
            </a:r>
            <a:r>
              <a:rPr lang="ko-KR" altLang="en-US" sz="1000" smtClean="0"/>
              <a:t>문서와 </a:t>
            </a:r>
            <a:r>
              <a:rPr lang="en-US" altLang="ko-KR" sz="1000" dirty="0" err="1" smtClean="0"/>
              <a:t>TakeFileName</a:t>
            </a:r>
            <a:r>
              <a:rPr lang="ko-KR" altLang="en-US" sz="1000" smtClean="0"/>
              <a:t>코드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>txt </a:t>
            </a:r>
            <a:r>
              <a:rPr lang="ko-KR" altLang="en-US" sz="1000" smtClean="0"/>
              <a:t>문서를 참조하십시오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9971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폴더를 열고 그곳에 아래와 같이 테이블에 입력해야 할 리소스 파일들을 복사해서 </a:t>
            </a:r>
            <a:r>
              <a:rPr lang="ko-KR" altLang="en-US" sz="1000" smtClean="0"/>
              <a:t>저장하십시오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3" y="4267200"/>
            <a:ext cx="6753225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4" y="1083847"/>
            <a:ext cx="6753225" cy="3143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04299" y="1519830"/>
            <a:ext cx="484632" cy="735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2433" y="5303519"/>
            <a:ext cx="5740801" cy="12881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88931" y="1764264"/>
            <a:ext cx="1941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 smtClean="0">
                <a:solidFill>
                  <a:srgbClr val="0070C0"/>
                </a:solidFill>
              </a:rPr>
              <a:t>TakeFileNames</a:t>
            </a: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smtClean="0">
                <a:solidFill>
                  <a:srgbClr val="0070C0"/>
                </a:solidFill>
              </a:rPr>
              <a:t>폴더로 들어감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>
              <a:solidFill>
                <a:srgbClr val="0070C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6"/>
          <a:stretch/>
        </p:blipFill>
        <p:spPr>
          <a:xfrm>
            <a:off x="262433" y="2373267"/>
            <a:ext cx="6753225" cy="1072961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604299" y="3564572"/>
            <a:ext cx="484632" cy="735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8931" y="3809010"/>
            <a:ext cx="500970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 smtClean="0">
                <a:solidFill>
                  <a:srgbClr val="0070C0"/>
                </a:solidFill>
              </a:rPr>
              <a:t>TakeFileNames</a:t>
            </a: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smtClean="0">
                <a:solidFill>
                  <a:srgbClr val="0070C0"/>
                </a:solidFill>
              </a:rPr>
              <a:t>폴더에 그 주 추가할 게임 리소스 파일을 전체 복사 붙여넣기로 저장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그런 다음 </a:t>
            </a:r>
            <a:r>
              <a:rPr lang="en-US" altLang="ko-KR" sz="1000" dirty="0" smtClean="0"/>
              <a:t>Eclipse</a:t>
            </a:r>
            <a:r>
              <a:rPr lang="ko-KR" altLang="en-US" sz="1000" smtClean="0"/>
              <a:t>로 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프로젝트를 열고 </a:t>
            </a:r>
            <a:r>
              <a:rPr lang="en-US" altLang="ko-KR" sz="1000" dirty="0" err="1" smtClean="0"/>
              <a:t>Build&amp;Run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버튼을 클릭하여 해당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툴을 실행 </a:t>
            </a:r>
            <a:r>
              <a:rPr lang="ko-KR" altLang="en-US" sz="1000" smtClean="0"/>
              <a:t>시키십시오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335336" y="858225"/>
            <a:ext cx="14975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Build &amp; Run </a:t>
            </a:r>
            <a:r>
              <a:rPr lang="ko-KR" altLang="en-US" sz="1000" smtClean="0">
                <a:solidFill>
                  <a:srgbClr val="FF0000"/>
                </a:solidFill>
              </a:rPr>
              <a:t>버튼 클릭</a:t>
            </a:r>
            <a:endParaRPr lang="ko-KR" altLang="en-US" sz="100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6" y="1158037"/>
            <a:ext cx="8715375" cy="2638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9183" y="1192696"/>
            <a:ext cx="198743" cy="2623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061773" y="869853"/>
            <a:ext cx="273563" cy="2576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툴이 잘 실행되었으면 아래와 같이 </a:t>
            </a:r>
            <a:r>
              <a:rPr lang="en-US" altLang="ko-KR" sz="1000" dirty="0" smtClean="0"/>
              <a:t>Console </a:t>
            </a:r>
            <a:r>
              <a:rPr lang="ko-KR" altLang="en-US" sz="1000" smtClean="0"/>
              <a:t>창에 현재 해당 프로젝트 폴더가 있는 경로가 </a:t>
            </a:r>
            <a:r>
              <a:rPr lang="ko-KR" altLang="en-US" sz="1000" smtClean="0"/>
              <a:t>나옵니다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smtClean="0"/>
              <a:t>또한 아래 콘솔에 나온 경로 </a:t>
            </a:r>
            <a:r>
              <a:rPr lang="en-US" altLang="ko-KR" sz="1000" dirty="0" smtClean="0"/>
              <a:t>(‘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에 들어가면 아래와 같이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라는 메모장 파일이 생성된 것을 볼 수 </a:t>
            </a:r>
            <a:r>
              <a:rPr lang="ko-KR" altLang="en-US" sz="1000" smtClean="0"/>
              <a:t>있습니다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83087" y="923330"/>
            <a:ext cx="6943725" cy="2762250"/>
            <a:chOff x="183087" y="1455090"/>
            <a:chExt cx="6943725" cy="27622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87" y="1455090"/>
              <a:ext cx="6943725" cy="27622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22676" y="3848432"/>
              <a:ext cx="4834354" cy="1590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55" y="3828967"/>
            <a:ext cx="6943725" cy="27622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57462" y="4905956"/>
            <a:ext cx="5477084" cy="1828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1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파일을 열어보면 아래와 같이 각 리소스 파일 이름을 테이블에 들어가야 하는 형식으로 변형한 내용이 </a:t>
            </a:r>
            <a:r>
              <a:rPr lang="ko-KR" altLang="en-US" sz="1000" smtClean="0"/>
              <a:t>보입니다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그러면 맨 위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줄은 빼고 나머지를 복사해서 테이블에 그대로 붙여넣기를 하면 </a:t>
            </a:r>
            <a:r>
              <a:rPr lang="ko-KR" altLang="en-US" sz="1000" smtClean="0"/>
              <a:t>됩니다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9" y="1177000"/>
            <a:ext cx="5200650" cy="16097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0977" y="1908314"/>
            <a:ext cx="4674004" cy="7871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203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파일 이름 가져오는 툴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보상 획득 유저 체크 툴 사용법</dc:title>
  <dc:creator>안명선</dc:creator>
  <cp:lastModifiedBy>안명선</cp:lastModifiedBy>
  <cp:revision>40</cp:revision>
  <dcterms:created xsi:type="dcterms:W3CDTF">2017-09-20T12:18:51Z</dcterms:created>
  <dcterms:modified xsi:type="dcterms:W3CDTF">2019-07-03T07:12:39Z</dcterms:modified>
</cp:coreProperties>
</file>