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0" r:id="rId3"/>
    <p:sldId id="257" r:id="rId4"/>
    <p:sldId id="261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3"/>
    <p:restoredTop sz="94674"/>
  </p:normalViewPr>
  <p:slideViewPr>
    <p:cSldViewPr snapToGrid="0" snapToObjects="1">
      <p:cViewPr>
        <p:scale>
          <a:sx n="93" d="100"/>
          <a:sy n="93" d="100"/>
        </p:scale>
        <p:origin x="440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CA53-C075-7649-A841-E152F700EDE1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399C-3877-B149-A6B4-30F544D3EA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CA53-C075-7649-A841-E152F700EDE1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399C-3877-B149-A6B4-30F544D3EA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CA53-C075-7649-A841-E152F700EDE1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399C-3877-B149-A6B4-30F544D3EA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CA53-C075-7649-A841-E152F700EDE1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399C-3877-B149-A6B4-30F544D3EA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CA53-C075-7649-A841-E152F700EDE1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399C-3877-B149-A6B4-30F544D3EA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CA53-C075-7649-A841-E152F700EDE1}" type="datetimeFigureOut">
              <a:rPr lang="en-US" smtClean="0"/>
              <a:t>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399C-3877-B149-A6B4-30F544D3EA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CA53-C075-7649-A841-E152F700EDE1}" type="datetimeFigureOut">
              <a:rPr lang="en-US" smtClean="0"/>
              <a:t>2/4/18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399C-3877-B149-A6B4-30F544D3EA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CA53-C075-7649-A841-E152F700EDE1}" type="datetimeFigureOut">
              <a:rPr lang="en-US" smtClean="0"/>
              <a:t>2/4/18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399C-3877-B149-A6B4-30F544D3EA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CA53-C075-7649-A841-E152F700EDE1}" type="datetimeFigureOut">
              <a:rPr lang="en-US" smtClean="0"/>
              <a:t>2/4/18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399C-3877-B149-A6B4-30F544D3EA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D2CA53-C075-7649-A841-E152F700EDE1}" type="datetimeFigureOut">
              <a:rPr lang="en-US" smtClean="0"/>
              <a:t>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FD399C-3877-B149-A6B4-30F544D3EA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CA53-C075-7649-A841-E152F700EDE1}" type="datetimeFigureOut">
              <a:rPr lang="en-US" smtClean="0"/>
              <a:t>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399C-3877-B149-A6B4-30F544D3EA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5D2CA53-C075-7649-A841-E152F700EDE1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0FD399C-3877-B149-A6B4-30F544D3EA1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989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ython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+ Pandas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smtClean="0"/>
              <a:t>Data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0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lded Corner 26"/>
          <p:cNvSpPr/>
          <p:nvPr/>
        </p:nvSpPr>
        <p:spPr>
          <a:xfrm>
            <a:off x="632650" y="1678774"/>
            <a:ext cx="1145187" cy="1462148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537138" y="1046651"/>
            <a:ext cx="4108362" cy="4188542"/>
          </a:xfrm>
          <a:prstGeom prst="round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24669" y="1163843"/>
            <a:ext cx="204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6" name="Double Brace 5"/>
          <p:cNvSpPr/>
          <p:nvPr/>
        </p:nvSpPr>
        <p:spPr>
          <a:xfrm>
            <a:off x="695459" y="2163651"/>
            <a:ext cx="954146" cy="45076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mtClean="0"/>
              <a:t>data</a:t>
            </a: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67437" y="2389031"/>
            <a:ext cx="2034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580325" y="3631842"/>
            <a:ext cx="1764405" cy="864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438656" y="3789329"/>
            <a:ext cx="204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055739" y="2126848"/>
            <a:ext cx="759854" cy="864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424669" y="2299605"/>
            <a:ext cx="204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Pandas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584879" y="2991810"/>
            <a:ext cx="0" cy="620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299398" y="2991810"/>
            <a:ext cx="0" cy="620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n 23"/>
          <p:cNvSpPr/>
          <p:nvPr/>
        </p:nvSpPr>
        <p:spPr>
          <a:xfrm>
            <a:off x="7654963" y="990671"/>
            <a:ext cx="1197735" cy="1376206"/>
          </a:xfrm>
          <a:prstGeom prst="ca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olded Corner 24"/>
          <p:cNvSpPr/>
          <p:nvPr/>
        </p:nvSpPr>
        <p:spPr>
          <a:xfrm>
            <a:off x="7725192" y="2668937"/>
            <a:ext cx="1057276" cy="1186830"/>
          </a:xfrm>
          <a:prstGeom prst="foldedCorner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906851" y="2484271"/>
            <a:ext cx="2599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890475" y="2333241"/>
            <a:ext cx="69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or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8032142" y="1537695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db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61307" y="3064931"/>
            <a:ext cx="71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json</a:t>
            </a:r>
            <a:endParaRPr lang="en-US" dirty="0"/>
          </a:p>
        </p:txBody>
      </p:sp>
      <p:sp>
        <p:nvSpPr>
          <p:cNvPr id="33" name="Folded Corner 32"/>
          <p:cNvSpPr/>
          <p:nvPr/>
        </p:nvSpPr>
        <p:spPr>
          <a:xfrm>
            <a:off x="9830909" y="1883337"/>
            <a:ext cx="1145187" cy="1462148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uble Brace 33"/>
          <p:cNvSpPr/>
          <p:nvPr/>
        </p:nvSpPr>
        <p:spPr>
          <a:xfrm>
            <a:off x="9932390" y="2258891"/>
            <a:ext cx="948653" cy="45076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Data</a:t>
            </a:r>
          </a:p>
          <a:p>
            <a:pPr algn="ctr"/>
            <a:r>
              <a:rPr lang="en-US" dirty="0" err="1" smtClean="0"/>
              <a:t>viz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rot="5400000" flipV="1">
            <a:off x="9321032" y="2367444"/>
            <a:ext cx="0" cy="620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9321032" y="2190075"/>
            <a:ext cx="0" cy="620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652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Backup: Python Variables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Python, variables are like labels of values rather than containers waiting to hold data.</a:t>
            </a:r>
          </a:p>
          <a:p>
            <a:endParaRPr lang="en-US" dirty="0"/>
          </a:p>
          <a:p>
            <a:r>
              <a:rPr lang="en-US" dirty="0" smtClean="0"/>
              <a:t>Therefore:</a:t>
            </a:r>
          </a:p>
          <a:p>
            <a:r>
              <a:rPr lang="en-US" dirty="0" smtClean="0"/>
              <a:t>You can have more than one name pointing to the same object.</a:t>
            </a:r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b="1" dirty="0" smtClean="0"/>
              <a:t>MOST</a:t>
            </a:r>
            <a:r>
              <a:rPr lang="en-US" dirty="0" smtClean="0"/>
              <a:t> cases, this is very efficient and fast. </a:t>
            </a:r>
          </a:p>
          <a:p>
            <a:endParaRPr lang="en-US" dirty="0"/>
          </a:p>
          <a:p>
            <a:r>
              <a:rPr lang="en-US" b="1" dirty="0" smtClean="0"/>
              <a:t>But</a:t>
            </a:r>
            <a:r>
              <a:rPr lang="en-US" dirty="0" smtClean="0"/>
              <a:t> this might not be as efficient when dealing with huge numbers.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509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is the fundamental package for scientific computing in Python. It is a Python library that provides a multidimensional array object, various derived objects (such as masked arrays and matrices), and an assortment of routines for fast operations on arrays, including mathematical, logical, shape manipulation, sorting, selecting, I/O, discrete Fourier transforms, basic linear algebra, basic statistical operations, random simulation and much more.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79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pandas</a:t>
            </a:r>
            <a:r>
              <a:rPr lang="en-US" dirty="0"/>
              <a:t> is a </a:t>
            </a:r>
            <a:r>
              <a:rPr lang="en-US" dirty="0">
                <a:hlinkClick r:id="rId2"/>
              </a:rPr>
              <a:t>Python</a:t>
            </a:r>
            <a:r>
              <a:rPr lang="en-US" dirty="0"/>
              <a:t> package providing fast, flexible, and expressive data structures designed to make working with “relational” or “labeled” data both easy and intuitive. It aims to be the fundamental high-level building block for doing practical, </a:t>
            </a:r>
            <a:r>
              <a:rPr lang="en-US" b="1" dirty="0"/>
              <a:t>real world</a:t>
            </a:r>
            <a:r>
              <a:rPr lang="en-US" dirty="0"/>
              <a:t> data analysis in Python. Additionally, it </a:t>
            </a:r>
            <a:r>
              <a:rPr lang="en-US" dirty="0" smtClean="0"/>
              <a:t>is becoming</a:t>
            </a:r>
            <a:r>
              <a:rPr lang="en-US" dirty="0"/>
              <a:t> </a:t>
            </a:r>
            <a:r>
              <a:rPr lang="en-US" b="1" dirty="0"/>
              <a:t>the most powerful and flexible open source data analysis / manipulation tool available in any language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NOTE: Pandas leverages </a:t>
            </a:r>
            <a:r>
              <a:rPr lang="en-US" dirty="0" err="1" smtClean="0"/>
              <a:t>NumPy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“It</a:t>
            </a:r>
            <a:r>
              <a:rPr lang="mr-IN" dirty="0" smtClean="0"/>
              <a:t>’</a:t>
            </a:r>
            <a:r>
              <a:rPr lang="en-US" dirty="0" smtClean="0"/>
              <a:t>s the user-friendly API for </a:t>
            </a:r>
            <a:r>
              <a:rPr lang="en-US" dirty="0" err="1" smtClean="0"/>
              <a:t>NumPy</a:t>
            </a:r>
            <a:r>
              <a:rPr lang="en-US" dirty="0" smtClean="0"/>
              <a:t>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991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2845455" cy="4023360"/>
          </a:xfrm>
        </p:spPr>
        <p:txBody>
          <a:bodyPr/>
          <a:lstStyle/>
          <a:p>
            <a:r>
              <a:rPr lang="en-US" dirty="0" smtClean="0"/>
              <a:t>You might want to reserve a space in memory and lay down all those values side-by-side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891" y="1845734"/>
            <a:ext cx="8239431" cy="437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509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783</TotalTime>
  <Words>178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Mangal</vt:lpstr>
      <vt:lpstr>Retrospect</vt:lpstr>
      <vt:lpstr>NumPy + Pandas</vt:lpstr>
      <vt:lpstr>PowerPoint Presentation</vt:lpstr>
      <vt:lpstr>Backup: Python Variables </vt:lpstr>
      <vt:lpstr>What is NumPy</vt:lpstr>
      <vt:lpstr>What is Pandas</vt:lpstr>
      <vt:lpstr>NumPy Array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REGEX</dc:title>
  <dc:creator>Steven King</dc:creator>
  <cp:lastModifiedBy>Steven King</cp:lastModifiedBy>
  <cp:revision>17</cp:revision>
  <dcterms:created xsi:type="dcterms:W3CDTF">2018-01-31T03:57:25Z</dcterms:created>
  <dcterms:modified xsi:type="dcterms:W3CDTF">2018-02-04T21:42:19Z</dcterms:modified>
</cp:coreProperties>
</file>