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949D5-0F0F-4EBE-A3AF-1B58D5B89DE1}" type="datetimeFigureOut">
              <a:rPr lang="es-CO" smtClean="0"/>
              <a:t>25/04/2024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44414-58D4-4C29-AB63-8206031EBD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3538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949D5-0F0F-4EBE-A3AF-1B58D5B89DE1}" type="datetimeFigureOut">
              <a:rPr lang="es-CO" smtClean="0"/>
              <a:t>25/04/2024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44414-58D4-4C29-AB63-8206031EBD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6221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949D5-0F0F-4EBE-A3AF-1B58D5B89DE1}" type="datetimeFigureOut">
              <a:rPr lang="es-CO" smtClean="0"/>
              <a:t>25/04/2024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44414-58D4-4C29-AB63-8206031EBD6C}" type="slidenum">
              <a:rPr lang="es-CO" smtClean="0"/>
              <a:t>‹Nº›</a:t>
            </a:fld>
            <a:endParaRPr lang="es-C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8301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949D5-0F0F-4EBE-A3AF-1B58D5B89DE1}" type="datetimeFigureOut">
              <a:rPr lang="es-CO" smtClean="0"/>
              <a:t>25/04/2024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44414-58D4-4C29-AB63-8206031EBD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4187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949D5-0F0F-4EBE-A3AF-1B58D5B89DE1}" type="datetimeFigureOut">
              <a:rPr lang="es-CO" smtClean="0"/>
              <a:t>25/04/2024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44414-58D4-4C29-AB63-8206031EBD6C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3883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949D5-0F0F-4EBE-A3AF-1B58D5B89DE1}" type="datetimeFigureOut">
              <a:rPr lang="es-CO" smtClean="0"/>
              <a:t>25/04/2024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44414-58D4-4C29-AB63-8206031EBD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456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949D5-0F0F-4EBE-A3AF-1B58D5B89DE1}" type="datetimeFigureOut">
              <a:rPr lang="es-CO" smtClean="0"/>
              <a:t>25/04/2024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44414-58D4-4C29-AB63-8206031EBD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90689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949D5-0F0F-4EBE-A3AF-1B58D5B89DE1}" type="datetimeFigureOut">
              <a:rPr lang="es-CO" smtClean="0"/>
              <a:t>25/04/2024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44414-58D4-4C29-AB63-8206031EBD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5401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949D5-0F0F-4EBE-A3AF-1B58D5B89DE1}" type="datetimeFigureOut">
              <a:rPr lang="es-CO" smtClean="0"/>
              <a:t>25/04/2024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44414-58D4-4C29-AB63-8206031EBD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4694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949D5-0F0F-4EBE-A3AF-1B58D5B89DE1}" type="datetimeFigureOut">
              <a:rPr lang="es-CO" smtClean="0"/>
              <a:t>25/04/2024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44414-58D4-4C29-AB63-8206031EBD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905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949D5-0F0F-4EBE-A3AF-1B58D5B89DE1}" type="datetimeFigureOut">
              <a:rPr lang="es-CO" smtClean="0"/>
              <a:t>25/04/2024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44414-58D4-4C29-AB63-8206031EBD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043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949D5-0F0F-4EBE-A3AF-1B58D5B89DE1}" type="datetimeFigureOut">
              <a:rPr lang="es-CO" smtClean="0"/>
              <a:t>25/04/2024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44414-58D4-4C29-AB63-8206031EBD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4731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949D5-0F0F-4EBE-A3AF-1B58D5B89DE1}" type="datetimeFigureOut">
              <a:rPr lang="es-CO" smtClean="0"/>
              <a:t>25/04/2024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44414-58D4-4C29-AB63-8206031EBD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884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949D5-0F0F-4EBE-A3AF-1B58D5B89DE1}" type="datetimeFigureOut">
              <a:rPr lang="es-CO" smtClean="0"/>
              <a:t>25/04/2024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44414-58D4-4C29-AB63-8206031EBD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9314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949D5-0F0F-4EBE-A3AF-1B58D5B89DE1}" type="datetimeFigureOut">
              <a:rPr lang="es-CO" smtClean="0"/>
              <a:t>25/04/2024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44414-58D4-4C29-AB63-8206031EBD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939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949D5-0F0F-4EBE-A3AF-1B58D5B89DE1}" type="datetimeFigureOut">
              <a:rPr lang="es-CO" smtClean="0"/>
              <a:t>25/04/2024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44414-58D4-4C29-AB63-8206031EBD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5348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949D5-0F0F-4EBE-A3AF-1B58D5B89DE1}" type="datetimeFigureOut">
              <a:rPr lang="es-CO" smtClean="0"/>
              <a:t>25/04/2024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5344414-58D4-4C29-AB63-8206031EBD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5272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8FEF54-952E-9E0A-ADFC-3A7181EAD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s-CO" sz="5400"/>
              <a:t>Fechas en JS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B4E585-6260-1D29-284E-21E79EFCF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endParaRPr lang="es-CO"/>
          </a:p>
        </p:txBody>
      </p:sp>
      <p:pic>
        <p:nvPicPr>
          <p:cNvPr id="3076" name="Picture 4" descr="160 ideas de Relojes | relojes antiguos, decoración de unas, relojes de  bolsillo">
            <a:extLst>
              <a:ext uri="{FF2B5EF4-FFF2-40B4-BE49-F238E27FC236}">
                <a16:creationId xmlns:a16="http://schemas.microsoft.com/office/drawing/2014/main" id="{5A6C2FD8-9745-93E1-5BC4-02E43BE361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835"/>
          <a:stretch/>
        </p:blipFill>
        <p:spPr bwMode="auto"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22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D61EC5-DD3B-1CEC-80D1-69492CE6E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Ejercicio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054C8A-15F4-C593-4D39-CF92A1ECD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Desarrolla una aplicación para recordar los cumpleaños de tus amigos, esta debe decir cuantos días faltan para el cumpleaños. Pídele al usuario la fecha de nacimiento. </a:t>
            </a:r>
          </a:p>
        </p:txBody>
      </p:sp>
    </p:spTree>
    <p:extLst>
      <p:ext uri="{BB962C8B-B14F-4D97-AF65-F5344CB8AC3E}">
        <p14:creationId xmlns:p14="http://schemas.microsoft.com/office/powerpoint/2010/main" val="3087948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</p:grpSp>
      <p:pic>
        <p:nvPicPr>
          <p:cNvPr id="5" name="Picture 4" descr="Marcador y calendario rojos">
            <a:extLst>
              <a:ext uri="{FF2B5EF4-FFF2-40B4-BE49-F238E27FC236}">
                <a16:creationId xmlns:a16="http://schemas.microsoft.com/office/drawing/2014/main" id="{C6361F83-B838-416D-C166-CC7F2E6887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12901" r="18330" b="-2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2E4B3F4-4D8E-AB19-D6FB-CFB71C4BD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6" y="1678666"/>
            <a:ext cx="5123515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New Date()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B2DC73-5657-749F-0C35-CB61B6438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4050831"/>
            <a:ext cx="5113217" cy="10969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Devuelve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la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fecha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actual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482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ED1F6-96F0-D732-8C3D-7E5EA18ED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2052" name="Picture 4" descr="Guía] ¿Qué es GMT? ¿Cómo se mi zona horaria? - Champions of Regnum">
            <a:extLst>
              <a:ext uri="{FF2B5EF4-FFF2-40B4-BE49-F238E27FC236}">
                <a16:creationId xmlns:a16="http://schemas.microsoft.com/office/drawing/2014/main" id="{BCD0072D-38DA-2152-63C0-351A06EC51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9672" y="0"/>
            <a:ext cx="13320450" cy="7059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746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0">
            <a:extLst>
              <a:ext uri="{FF2B5EF4-FFF2-40B4-BE49-F238E27FC236}">
                <a16:creationId xmlns:a16="http://schemas.microsoft.com/office/drawing/2014/main" id="{F689EA8A-B6E6-9D5B-ADC6-48131FFDD8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849562" y="609600"/>
            <a:ext cx="6424440" cy="1320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b="0" i="0" u="none" strike="noStrike" cap="none" normalizeH="0" baseline="0">
                <a:ln>
                  <a:noFill/>
                </a:ln>
                <a:effectLst/>
              </a:rPr>
              <a:t>new Date(1995, 11, 17) </a:t>
            </a:r>
          </a:p>
        </p:txBody>
      </p:sp>
      <p:pic>
        <p:nvPicPr>
          <p:cNvPr id="14" name="Picture 13" descr="Calendario sobre la mesa">
            <a:extLst>
              <a:ext uri="{FF2B5EF4-FFF2-40B4-BE49-F238E27FC236}">
                <a16:creationId xmlns:a16="http://schemas.microsoft.com/office/drawing/2014/main" id="{E5E993BF-1498-EAFB-4F84-30E5DFBFB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38" t="142" r="44826" b="-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246C32-A9C7-81A4-31D1-D31C29C19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r>
              <a:rPr lang="es-CO" dirty="0"/>
              <a:t>Año</a:t>
            </a:r>
          </a:p>
          <a:p>
            <a:r>
              <a:rPr lang="es-CO" dirty="0"/>
              <a:t>Mes: empieza desde cero</a:t>
            </a:r>
          </a:p>
          <a:p>
            <a:r>
              <a:rPr lang="es-CO" dirty="0"/>
              <a:t>Dia</a:t>
            </a:r>
          </a:p>
          <a:p>
            <a:r>
              <a:rPr lang="es-CO" dirty="0"/>
              <a:t>Horas</a:t>
            </a:r>
          </a:p>
          <a:p>
            <a:r>
              <a:rPr lang="es-CO" dirty="0"/>
              <a:t>Minutos</a:t>
            </a:r>
          </a:p>
          <a:p>
            <a:r>
              <a:rPr lang="es-CO" dirty="0"/>
              <a:t>Segundos</a:t>
            </a:r>
          </a:p>
          <a:p>
            <a:r>
              <a:rPr lang="es-CO" dirty="0"/>
              <a:t>Milisegundos</a:t>
            </a:r>
          </a:p>
        </p:txBody>
      </p:sp>
    </p:spTree>
    <p:extLst>
      <p:ext uri="{BB962C8B-B14F-4D97-AF65-F5344CB8AC3E}">
        <p14:creationId xmlns:p14="http://schemas.microsoft.com/office/powerpoint/2010/main" val="1596903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B6E1FE-8879-8576-FFED-6E8011D00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s-CO" dirty="0"/>
              <a:t>Definir la fecha como </a:t>
            </a:r>
            <a:r>
              <a:rPr lang="es-CO" dirty="0" err="1"/>
              <a:t>string</a:t>
            </a:r>
            <a:endParaRPr lang="es-CO" dirty="0"/>
          </a:p>
        </p:txBody>
      </p:sp>
      <p:pic>
        <p:nvPicPr>
          <p:cNvPr id="5" name="Picture 4" descr="Calendario sobre la mesa">
            <a:extLst>
              <a:ext uri="{FF2B5EF4-FFF2-40B4-BE49-F238E27FC236}">
                <a16:creationId xmlns:a16="http://schemas.microsoft.com/office/drawing/2014/main" id="{EAAA38E2-64D8-38E3-1E38-B096D24914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38" t="142" r="44826" b="-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643E9A-C6CF-0539-E63B-3E0D466A8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b="1" dirty="0"/>
              <a:t>New Date (“05/25/2023 12:30:45.500”)</a:t>
            </a:r>
          </a:p>
          <a:p>
            <a:pPr marL="0" indent="0">
              <a:buNone/>
            </a:pPr>
            <a:endParaRPr lang="es-CO" b="1"/>
          </a:p>
          <a:p>
            <a:r>
              <a:rPr lang="es-CO" dirty="0"/>
              <a:t>Mes: No empieza en cero</a:t>
            </a:r>
          </a:p>
          <a:p>
            <a:r>
              <a:rPr lang="es-CO" dirty="0"/>
              <a:t>Dia</a:t>
            </a:r>
          </a:p>
          <a:p>
            <a:r>
              <a:rPr lang="es-CO" dirty="0"/>
              <a:t>Año</a:t>
            </a:r>
          </a:p>
          <a:p>
            <a:r>
              <a:rPr lang="es-CO" dirty="0"/>
              <a:t>Horas</a:t>
            </a:r>
          </a:p>
          <a:p>
            <a:r>
              <a:rPr lang="es-CO" dirty="0"/>
              <a:t>Minutos</a:t>
            </a:r>
          </a:p>
          <a:p>
            <a:r>
              <a:rPr lang="es-CO" dirty="0"/>
              <a:t>Segundos </a:t>
            </a:r>
          </a:p>
          <a:p>
            <a:r>
              <a:rPr lang="es-CO" dirty="0"/>
              <a:t>Milisegundos</a:t>
            </a:r>
          </a:p>
        </p:txBody>
      </p:sp>
    </p:spTree>
    <p:extLst>
      <p:ext uri="{BB962C8B-B14F-4D97-AF65-F5344CB8AC3E}">
        <p14:creationId xmlns:p14="http://schemas.microsoft.com/office/powerpoint/2010/main" val="3167026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CE4B0-5641-C60D-82F9-21BE78778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551"/>
            <a:ext cx="10515600" cy="1325563"/>
          </a:xfrm>
        </p:spPr>
        <p:txBody>
          <a:bodyPr/>
          <a:lstStyle/>
          <a:p>
            <a:r>
              <a:rPr lang="es-CO" dirty="0"/>
              <a:t>Métodos de fechas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831E64-607A-4138-42BC-F2E049790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829"/>
            <a:ext cx="10515600" cy="523602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s-CO" sz="2400" b="1" dirty="0"/>
              <a:t>.</a:t>
            </a:r>
            <a:r>
              <a:rPr lang="es-CO" sz="2400" b="1" dirty="0" err="1"/>
              <a:t>getDate</a:t>
            </a:r>
            <a:r>
              <a:rPr lang="es-CO" sz="2400" b="1" dirty="0"/>
              <a:t>(): </a:t>
            </a:r>
            <a:r>
              <a:rPr lang="es-CO" sz="2400" dirty="0"/>
              <a:t>Devuelve el día.</a:t>
            </a:r>
          </a:p>
          <a:p>
            <a:pPr>
              <a:lnSpc>
                <a:spcPct val="150000"/>
              </a:lnSpc>
            </a:pPr>
            <a:r>
              <a:rPr lang="es-CO" sz="2400" b="1" dirty="0"/>
              <a:t>.</a:t>
            </a:r>
            <a:r>
              <a:rPr lang="es-CO" sz="2400" b="1" dirty="0" err="1"/>
              <a:t>getMonth</a:t>
            </a:r>
            <a:r>
              <a:rPr lang="es-CO" sz="2400" b="1" dirty="0"/>
              <a:t>(): </a:t>
            </a:r>
            <a:r>
              <a:rPr lang="es-CO" sz="2400" dirty="0"/>
              <a:t>Devuelve mes, acá empieza desde 0 (0-11).</a:t>
            </a:r>
          </a:p>
          <a:p>
            <a:pPr>
              <a:lnSpc>
                <a:spcPct val="150000"/>
              </a:lnSpc>
            </a:pPr>
            <a:r>
              <a:rPr lang="es-CO" sz="2400" b="1" dirty="0"/>
              <a:t>.</a:t>
            </a:r>
            <a:r>
              <a:rPr lang="es-CO" sz="2400" b="1" dirty="0" err="1"/>
              <a:t>getFullYear</a:t>
            </a:r>
            <a:r>
              <a:rPr lang="es-CO" sz="2400" b="1" dirty="0"/>
              <a:t>(): </a:t>
            </a:r>
            <a:r>
              <a:rPr lang="es-CO" sz="2400" dirty="0"/>
              <a:t>Devuelve año completo.</a:t>
            </a:r>
          </a:p>
          <a:p>
            <a:pPr>
              <a:lnSpc>
                <a:spcPct val="150000"/>
              </a:lnSpc>
            </a:pPr>
            <a:r>
              <a:rPr lang="es-CO" sz="2400" b="1" dirty="0"/>
              <a:t>.</a:t>
            </a:r>
            <a:r>
              <a:rPr lang="es-CO" sz="2400" b="1" dirty="0" err="1"/>
              <a:t>getDay</a:t>
            </a:r>
            <a:r>
              <a:rPr lang="es-CO" sz="2400" b="1" dirty="0"/>
              <a:t>(): </a:t>
            </a:r>
            <a:r>
              <a:rPr lang="es-CO" sz="2400" dirty="0"/>
              <a:t>Devuelve el día de la semana (0-6), empieza en domingo.</a:t>
            </a:r>
          </a:p>
          <a:p>
            <a:pPr>
              <a:lnSpc>
                <a:spcPct val="150000"/>
              </a:lnSpc>
            </a:pPr>
            <a:r>
              <a:rPr lang="es-CO" sz="2400" b="1" dirty="0"/>
              <a:t>.</a:t>
            </a:r>
            <a:r>
              <a:rPr lang="es-CO" sz="2400" b="1" dirty="0" err="1"/>
              <a:t>getHours</a:t>
            </a:r>
            <a:r>
              <a:rPr lang="es-CO" sz="2400" b="1" dirty="0"/>
              <a:t>(): </a:t>
            </a:r>
            <a:r>
              <a:rPr lang="es-CO" sz="2400" dirty="0"/>
              <a:t>Devuelve las horas (0-23)</a:t>
            </a:r>
          </a:p>
          <a:p>
            <a:pPr>
              <a:lnSpc>
                <a:spcPct val="150000"/>
              </a:lnSpc>
            </a:pPr>
            <a:r>
              <a:rPr lang="es-CO" sz="2400" b="1" dirty="0"/>
              <a:t>.</a:t>
            </a:r>
            <a:r>
              <a:rPr lang="es-CO" sz="2400" b="1" dirty="0" err="1"/>
              <a:t>getMinutes</a:t>
            </a:r>
            <a:r>
              <a:rPr lang="es-CO" sz="2400" b="1" dirty="0"/>
              <a:t>(): </a:t>
            </a:r>
            <a:r>
              <a:rPr lang="es-CO" sz="2400" dirty="0"/>
              <a:t>Devuelve los minutos (0-59)</a:t>
            </a:r>
          </a:p>
          <a:p>
            <a:pPr>
              <a:lnSpc>
                <a:spcPct val="150000"/>
              </a:lnSpc>
            </a:pPr>
            <a:r>
              <a:rPr lang="es-CO" sz="2400" b="1" dirty="0"/>
              <a:t>.</a:t>
            </a:r>
            <a:r>
              <a:rPr lang="es-CO" sz="2400" b="1" dirty="0" err="1"/>
              <a:t>getSeconds</a:t>
            </a:r>
            <a:r>
              <a:rPr lang="es-CO" sz="2400" b="1" dirty="0"/>
              <a:t>(): </a:t>
            </a:r>
            <a:r>
              <a:rPr lang="es-CO" sz="2400" dirty="0"/>
              <a:t>Devuelve los segundos (0-59)</a:t>
            </a:r>
          </a:p>
          <a:p>
            <a:pPr>
              <a:lnSpc>
                <a:spcPct val="150000"/>
              </a:lnSpc>
            </a:pPr>
            <a:r>
              <a:rPr lang="es-CO" sz="2400" b="1" dirty="0"/>
              <a:t>.</a:t>
            </a:r>
            <a:r>
              <a:rPr lang="es-CO" sz="2400" b="1" dirty="0" err="1"/>
              <a:t>getMilliseconds</a:t>
            </a:r>
            <a:r>
              <a:rPr lang="es-CO" sz="2400" b="1" dirty="0"/>
              <a:t>(): </a:t>
            </a:r>
            <a:r>
              <a:rPr lang="es-CO" sz="2400" dirty="0"/>
              <a:t>Devuelve los milisegundos (0-999)</a:t>
            </a:r>
            <a:br>
              <a:rPr lang="es-CO" sz="2400" dirty="0"/>
            </a:br>
            <a:r>
              <a:rPr lang="es-CO" sz="2400" b="1" dirty="0"/>
              <a:t>.</a:t>
            </a:r>
            <a:r>
              <a:rPr lang="es-CO" sz="2400" b="1" dirty="0" err="1"/>
              <a:t>getTime</a:t>
            </a:r>
            <a:r>
              <a:rPr lang="es-CO" sz="2400" b="1" dirty="0"/>
              <a:t>(): </a:t>
            </a:r>
            <a:r>
              <a:rPr lang="es-CO" sz="2400" dirty="0"/>
              <a:t>Imprime el número de milisegundos desde el 1 de enero de 1970, UTC, hasta la fecha</a:t>
            </a:r>
          </a:p>
          <a:p>
            <a:pPr>
              <a:lnSpc>
                <a:spcPct val="150000"/>
              </a:lnSpc>
            </a:pPr>
            <a:r>
              <a:rPr lang="es-CO" sz="1900" b="1" i="0" dirty="0">
                <a:effectLst/>
                <a:highlight>
                  <a:srgbClr val="FFFFFF"/>
                </a:highlight>
              </a:rPr>
              <a:t>.</a:t>
            </a:r>
            <a:r>
              <a:rPr lang="es-CO" sz="2500" b="1" dirty="0" err="1"/>
              <a:t>getYear</a:t>
            </a:r>
            <a:r>
              <a:rPr lang="es-CO" sz="2500" b="1" dirty="0"/>
              <a:t>(): </a:t>
            </a:r>
            <a:r>
              <a:rPr lang="es-CO" sz="2500" dirty="0"/>
              <a:t>devuelve el año de una fecha como un número de dos dígitos, representando el año desde 1900</a:t>
            </a:r>
          </a:p>
          <a:p>
            <a:pPr>
              <a:lnSpc>
                <a:spcPct val="150000"/>
              </a:lnSpc>
            </a:pPr>
            <a:endParaRPr lang="es-CO" sz="2400" dirty="0"/>
          </a:p>
          <a:p>
            <a:pPr marL="0" indent="0">
              <a:lnSpc>
                <a:spcPct val="100000"/>
              </a:lnSpc>
              <a:buNone/>
            </a:pP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02093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D8B39-4CBA-DE76-7142-FF48825B5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Operaciones con fechas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B2A465-F7CF-5CF3-682E-9A8811366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1700" dirty="0"/>
              <a:t>Por medio de la función set se puede modificar componentes individuales de una fecha, como el año, mes, día, hora, minuto, segundo, etc.</a:t>
            </a:r>
          </a:p>
          <a:p>
            <a:endParaRPr lang="es-CO" sz="1700" dirty="0"/>
          </a:p>
          <a:p>
            <a:endParaRPr lang="es-CO" sz="17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FD96DE3-A529-FBE1-71EB-3752772DE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436" y="3219438"/>
            <a:ext cx="6441700" cy="80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732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0EBDA1C-1FAB-9B6D-4479-365D2D1F19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60171" y="2750911"/>
                <a:ext cx="8708571" cy="77606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f>
                      <m:fPr>
                        <m:ctrlP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1000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𝑚𝑠</m:t>
                        </m:r>
                      </m:den>
                    </m:f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 </m:t>
                    </m:r>
                    <m:f>
                      <m:fPr>
                        <m:ctrlP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num>
                      <m:den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60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C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60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den>
                    </m:f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 </m:t>
                    </m:r>
                    <m:f>
                      <m:fPr>
                        <m:ctrlP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24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s-CO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365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es-CO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0EBDA1C-1FAB-9B6D-4479-365D2D1F19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0171" y="2750911"/>
                <a:ext cx="8708571" cy="776061"/>
              </a:xfrm>
              <a:blipFill>
                <a:blip r:embed="rId2"/>
                <a:stretch>
                  <a:fillRect l="-21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785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ED65F1-0A1C-9B44-3C6B-564107295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Ejercicio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BE2812-5B1B-0822-22D9-35CF29B3F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Diseñe un programa que imprima la fecha en la que se debe devolver un libro a la biblioteca. Se debe preguntar al usuario por cuantos días va a realizar el préstamo. </a:t>
            </a:r>
          </a:p>
        </p:txBody>
      </p:sp>
    </p:spTree>
    <p:extLst>
      <p:ext uri="{BB962C8B-B14F-4D97-AF65-F5344CB8AC3E}">
        <p14:creationId xmlns:p14="http://schemas.microsoft.com/office/powerpoint/2010/main" val="22157081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195</TotalTime>
  <Words>290</Words>
  <Application>Microsoft Office PowerPoint</Application>
  <PresentationFormat>Panorámica</PresentationFormat>
  <Paragraphs>39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Cambria Math</vt:lpstr>
      <vt:lpstr>Trebuchet MS</vt:lpstr>
      <vt:lpstr>Wingdings 3</vt:lpstr>
      <vt:lpstr>Faceta</vt:lpstr>
      <vt:lpstr>Fechas en JS</vt:lpstr>
      <vt:lpstr>New Date()</vt:lpstr>
      <vt:lpstr>Presentación de PowerPoint</vt:lpstr>
      <vt:lpstr>new Date(1995, 11, 17) </vt:lpstr>
      <vt:lpstr>Definir la fecha como string</vt:lpstr>
      <vt:lpstr>Métodos de fechas</vt:lpstr>
      <vt:lpstr>Operaciones con fechas</vt:lpstr>
      <vt:lpstr>Presentación de PowerPoint</vt:lpstr>
      <vt:lpstr>Ejercicio 1</vt:lpstr>
      <vt:lpstr>Ejercicio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Fechas en JS</dc:title>
  <dc:creator>Pablo Andres Ruiz Arias</dc:creator>
  <cp:lastModifiedBy>Pablo Andres Ruiz Arias</cp:lastModifiedBy>
  <cp:revision>2</cp:revision>
  <dcterms:created xsi:type="dcterms:W3CDTF">2024-04-26T00:40:36Z</dcterms:created>
  <dcterms:modified xsi:type="dcterms:W3CDTF">2024-04-26T03:55:37Z</dcterms:modified>
</cp:coreProperties>
</file>