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5143500" type="screen16x9"/>
  <p:notesSz cx="7559675" cy="10691813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4660"/>
  </p:normalViewPr>
  <p:slideViewPr>
    <p:cSldViewPr snapToGrid="0">
      <p:cViewPr varScale="1">
        <p:scale>
          <a:sx n="213" d="100"/>
          <a:sy n="213" d="100"/>
        </p:scale>
        <p:origin x="111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4;p27"/>
          <p:cNvSpPr/>
          <p:nvPr/>
        </p:nvSpPr>
        <p:spPr>
          <a:xfrm>
            <a:off x="0" y="5011200"/>
            <a:ext cx="4956480" cy="13140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CO"/>
          </a:p>
        </p:txBody>
      </p:sp>
      <p:pic>
        <p:nvPicPr>
          <p:cNvPr id="39" name="Google Shape;105;p27"/>
          <p:cNvPicPr/>
          <p:nvPr/>
        </p:nvPicPr>
        <p:blipFill>
          <a:blip r:embed="rId3"/>
          <a:stretch/>
        </p:blipFill>
        <p:spPr>
          <a:xfrm>
            <a:off x="360000" y="2880000"/>
            <a:ext cx="575640" cy="575640"/>
          </a:xfrm>
          <a:prstGeom prst="rect">
            <a:avLst/>
          </a:prstGeom>
          <a:ln w="0">
            <a:noFill/>
          </a:ln>
        </p:spPr>
      </p:pic>
      <p:pic>
        <p:nvPicPr>
          <p:cNvPr id="40" name="Google Shape;106;p27" descr="preencoded.png"/>
          <p:cNvPicPr/>
          <p:nvPr/>
        </p:nvPicPr>
        <p:blipFill>
          <a:blip r:embed="rId4"/>
          <a:stretch/>
        </p:blipFill>
        <p:spPr>
          <a:xfrm>
            <a:off x="257760" y="211320"/>
            <a:ext cx="1928520" cy="35604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366;p 1"/>
          <p:cNvPicPr/>
          <p:nvPr/>
        </p:nvPicPr>
        <p:blipFill>
          <a:blip r:embed="rId5"/>
          <a:stretch/>
        </p:blipFill>
        <p:spPr>
          <a:xfrm>
            <a:off x="717480" y="4293000"/>
            <a:ext cx="771840" cy="81648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367;p 1"/>
          <p:cNvPicPr/>
          <p:nvPr/>
        </p:nvPicPr>
        <p:blipFill>
          <a:blip r:embed="rId6"/>
          <a:stretch/>
        </p:blipFill>
        <p:spPr>
          <a:xfrm>
            <a:off x="360000" y="4293360"/>
            <a:ext cx="771840" cy="81648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368;p 1"/>
          <p:cNvPicPr/>
          <p:nvPr/>
        </p:nvPicPr>
        <p:blipFill>
          <a:blip r:embed="rId7"/>
          <a:stretch/>
        </p:blipFill>
        <p:spPr>
          <a:xfrm>
            <a:off x="1484280" y="4284000"/>
            <a:ext cx="771840" cy="81648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369;p 1"/>
          <p:cNvPicPr/>
          <p:nvPr/>
        </p:nvPicPr>
        <p:blipFill>
          <a:blip r:embed="rId8"/>
          <a:stretch/>
        </p:blipFill>
        <p:spPr>
          <a:xfrm>
            <a:off x="1027440" y="4290480"/>
            <a:ext cx="771840" cy="816480"/>
          </a:xfrm>
          <a:prstGeom prst="rect">
            <a:avLst/>
          </a:prstGeom>
          <a:ln w="0">
            <a:noFill/>
          </a:ln>
        </p:spPr>
      </p:pic>
      <p:pic>
        <p:nvPicPr>
          <p:cNvPr id="45" name="Google Shape;464;p 1"/>
          <p:cNvPicPr/>
          <p:nvPr/>
        </p:nvPicPr>
        <p:blipFill>
          <a:blip r:embed="rId9"/>
          <a:stretch/>
        </p:blipFill>
        <p:spPr>
          <a:xfrm>
            <a:off x="223200" y="871200"/>
            <a:ext cx="4276080" cy="712080"/>
          </a:xfrm>
          <a:prstGeom prst="rect">
            <a:avLst/>
          </a:prstGeom>
          <a:ln w="0">
            <a:noFill/>
          </a:ln>
        </p:spPr>
      </p:pic>
      <p:sp>
        <p:nvSpPr>
          <p:cNvPr id="46" name="Rectángulo 45"/>
          <p:cNvSpPr/>
          <p:nvPr/>
        </p:nvSpPr>
        <p:spPr>
          <a:xfrm>
            <a:off x="844560" y="871200"/>
            <a:ext cx="3474720" cy="80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" sz="46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Módulo 6</a:t>
            </a:r>
            <a:endParaRPr lang="es-AR" sz="4600" b="0" strike="noStrike" spc="-1" dirty="0">
              <a:latin typeface="Arial"/>
            </a:endParaRPr>
          </a:p>
        </p:txBody>
      </p:sp>
      <p:sp>
        <p:nvSpPr>
          <p:cNvPr id="47" name="Google Shape;279;p 1"/>
          <p:cNvSpPr/>
          <p:nvPr/>
        </p:nvSpPr>
        <p:spPr>
          <a:xfrm>
            <a:off x="-183322" y="1708420"/>
            <a:ext cx="7122003" cy="5232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CO" sz="2200" b="1" spc="-1" dirty="0">
                <a:solidFill>
                  <a:srgbClr val="FFFF01"/>
                </a:solidFill>
                <a:latin typeface="Montserrat"/>
              </a:rPr>
              <a:t>Clase 7 – Modelos de ensamble</a:t>
            </a:r>
            <a:endParaRPr lang="es-AR" sz="2700" b="0" strike="noStrike" spc="-1" dirty="0">
              <a:latin typeface="Arial"/>
            </a:endParaRPr>
          </a:p>
        </p:txBody>
      </p:sp>
      <p:sp>
        <p:nvSpPr>
          <p:cNvPr id="48" name="Google Shape;279;p 2"/>
          <p:cNvSpPr/>
          <p:nvPr/>
        </p:nvSpPr>
        <p:spPr>
          <a:xfrm>
            <a:off x="1103400" y="2135019"/>
            <a:ext cx="2699280" cy="9387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CO" sz="2200" b="1" spc="-1" dirty="0">
                <a:solidFill>
                  <a:srgbClr val="FFFF01"/>
                </a:solidFill>
                <a:latin typeface="Montserrat"/>
                <a:ea typeface="Montserrat"/>
              </a:rPr>
              <a:t>**/**/****</a:t>
            </a:r>
            <a:endParaRPr lang="es-AR" sz="27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s-AR" sz="2700" b="0" strike="noStrike" spc="-1" dirty="0">
              <a:latin typeface="Arial"/>
            </a:endParaRPr>
          </a:p>
        </p:txBody>
      </p:sp>
      <p:sp>
        <p:nvSpPr>
          <p:cNvPr id="49" name="Google Shape;124;p 1"/>
          <p:cNvSpPr/>
          <p:nvPr/>
        </p:nvSpPr>
        <p:spPr>
          <a:xfrm>
            <a:off x="1194840" y="2880000"/>
            <a:ext cx="2224440" cy="53928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Profe &lt;Tu Nombre&gt;</a:t>
            </a:r>
            <a:endParaRPr lang="es-AR" sz="1600" b="0" strike="noStrike" spc="-1">
              <a:latin typeface="Arial"/>
            </a:endParaRPr>
          </a:p>
        </p:txBody>
      </p:sp>
      <p:sp>
        <p:nvSpPr>
          <p:cNvPr id="50" name="Google Shape;279;p 3"/>
          <p:cNvSpPr/>
          <p:nvPr/>
        </p:nvSpPr>
        <p:spPr>
          <a:xfrm>
            <a:off x="864000" y="2880000"/>
            <a:ext cx="3420000" cy="9387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200" b="1" strike="noStrike" spc="-1">
                <a:solidFill>
                  <a:srgbClr val="FFFF01"/>
                </a:solidFill>
                <a:latin typeface="Montserrat"/>
                <a:ea typeface="Montserrat"/>
              </a:rPr>
              <a:t>Profe ********</a:t>
            </a:r>
            <a:endParaRPr lang="es-AR" sz="27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s-AR" sz="27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35615</TotalTime>
  <Words>16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Montserrat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Mario_Suaza</dc:creator>
  <dc:description/>
  <cp:lastModifiedBy>Mario Esteban Suaza Medina</cp:lastModifiedBy>
  <cp:revision>32</cp:revision>
  <dcterms:modified xsi:type="dcterms:W3CDTF">2023-12-01T00:00:28Z</dcterms:modified>
  <dc:language>es-AR</dc:language>
</cp:coreProperties>
</file>