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9600175" cx="323992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472">
          <p15:clr>
            <a:srgbClr val="000000"/>
          </p15:clr>
        </p15:guide>
        <p15:guide id="2" pos="10204">
          <p15:clr>
            <a:srgbClr val="000000"/>
          </p15:clr>
        </p15:guide>
      </p15:sldGuideLst>
    </p:ext>
    <p:ext uri="http://customooxmlschemas.google.com/">
      <go:slidesCustomData xmlns:go="http://customooxmlschemas.google.com/" r:id="rId7" roundtripDataSignature="AMtx7mjQcOfX3dHMkaWTF1nJlvnxP6Ue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472" orient="horz"/>
        <p:guide pos="102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429947" y="6480867"/>
            <a:ext cx="27539400" cy="137868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21259"/>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 name="Google Shape;13;p3"/>
          <p:cNvSpPr txBox="1"/>
          <p:nvPr>
            <p:ph idx="1" type="subTitle"/>
          </p:nvPr>
        </p:nvSpPr>
        <p:spPr>
          <a:xfrm>
            <a:off x="4049911" y="20799269"/>
            <a:ext cx="24299400" cy="95610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3538"/>
              </a:spcBef>
              <a:spcAft>
                <a:spcPts val="0"/>
              </a:spcAft>
              <a:buClr>
                <a:schemeClr val="dk1"/>
              </a:buClr>
              <a:buSzPts val="8504"/>
              <a:buNone/>
              <a:defRPr sz="8504"/>
            </a:lvl1pPr>
            <a:lvl2pPr lvl="1" algn="ctr">
              <a:lnSpc>
                <a:spcPct val="90000"/>
              </a:lnSpc>
              <a:spcBef>
                <a:spcPts val="1775"/>
              </a:spcBef>
              <a:spcAft>
                <a:spcPts val="0"/>
              </a:spcAft>
              <a:buClr>
                <a:schemeClr val="dk1"/>
              </a:buClr>
              <a:buSzPts val="7086"/>
              <a:buNone/>
              <a:defRPr sz="7086"/>
            </a:lvl2pPr>
            <a:lvl3pPr lvl="2" algn="ctr">
              <a:lnSpc>
                <a:spcPct val="90000"/>
              </a:lnSpc>
              <a:spcBef>
                <a:spcPts val="1775"/>
              </a:spcBef>
              <a:spcAft>
                <a:spcPts val="0"/>
              </a:spcAft>
              <a:buClr>
                <a:schemeClr val="dk1"/>
              </a:buClr>
              <a:buSzPts val="6378"/>
              <a:buNone/>
              <a:defRPr sz="6378"/>
            </a:lvl3pPr>
            <a:lvl4pPr lvl="3" algn="ctr">
              <a:lnSpc>
                <a:spcPct val="90000"/>
              </a:lnSpc>
              <a:spcBef>
                <a:spcPts val="1775"/>
              </a:spcBef>
              <a:spcAft>
                <a:spcPts val="0"/>
              </a:spcAft>
              <a:buClr>
                <a:schemeClr val="dk1"/>
              </a:buClr>
              <a:buSzPts val="5669"/>
              <a:buNone/>
              <a:defRPr sz="5669"/>
            </a:lvl4pPr>
            <a:lvl5pPr lvl="4" algn="ctr">
              <a:lnSpc>
                <a:spcPct val="90000"/>
              </a:lnSpc>
              <a:spcBef>
                <a:spcPts val="1775"/>
              </a:spcBef>
              <a:spcAft>
                <a:spcPts val="0"/>
              </a:spcAft>
              <a:buClr>
                <a:schemeClr val="dk1"/>
              </a:buClr>
              <a:buSzPts val="5669"/>
              <a:buNone/>
              <a:defRPr sz="5669"/>
            </a:lvl5pPr>
            <a:lvl6pPr lvl="5" algn="ctr">
              <a:lnSpc>
                <a:spcPct val="90000"/>
              </a:lnSpc>
              <a:spcBef>
                <a:spcPts val="1772"/>
              </a:spcBef>
              <a:spcAft>
                <a:spcPts val="0"/>
              </a:spcAft>
              <a:buClr>
                <a:schemeClr val="dk1"/>
              </a:buClr>
              <a:buSzPts val="5669"/>
              <a:buNone/>
              <a:defRPr sz="5669"/>
            </a:lvl6pPr>
            <a:lvl7pPr lvl="6" algn="ctr">
              <a:lnSpc>
                <a:spcPct val="90000"/>
              </a:lnSpc>
              <a:spcBef>
                <a:spcPts val="1772"/>
              </a:spcBef>
              <a:spcAft>
                <a:spcPts val="0"/>
              </a:spcAft>
              <a:buClr>
                <a:schemeClr val="dk1"/>
              </a:buClr>
              <a:buSzPts val="5669"/>
              <a:buNone/>
              <a:defRPr sz="5669"/>
            </a:lvl7pPr>
            <a:lvl8pPr lvl="7" algn="ctr">
              <a:lnSpc>
                <a:spcPct val="90000"/>
              </a:lnSpc>
              <a:spcBef>
                <a:spcPts val="1772"/>
              </a:spcBef>
              <a:spcAft>
                <a:spcPts val="0"/>
              </a:spcAft>
              <a:buClr>
                <a:schemeClr val="dk1"/>
              </a:buClr>
              <a:buSzPts val="5669"/>
              <a:buNone/>
              <a:defRPr sz="5669"/>
            </a:lvl8pPr>
            <a:lvl9pPr lvl="8" algn="ctr">
              <a:lnSpc>
                <a:spcPct val="90000"/>
              </a:lnSpc>
              <a:spcBef>
                <a:spcPts val="1772"/>
              </a:spcBef>
              <a:spcAft>
                <a:spcPts val="0"/>
              </a:spcAft>
              <a:buClr>
                <a:schemeClr val="dk1"/>
              </a:buClr>
              <a:buSzPts val="5669"/>
              <a:buNone/>
              <a:defRPr sz="5669"/>
            </a:lvl9pPr>
          </a:lstStyle>
          <a:p/>
        </p:txBody>
      </p:sp>
      <p:sp>
        <p:nvSpPr>
          <p:cNvPr id="14" name="Google Shape;14;p3"/>
          <p:cNvSpPr txBox="1"/>
          <p:nvPr>
            <p:ph idx="10" type="dt"/>
          </p:nvPr>
        </p:nvSpPr>
        <p:spPr>
          <a:xfrm>
            <a:off x="2227262" y="36703000"/>
            <a:ext cx="72897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10731500" y="36703000"/>
            <a:ext cx="109362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22882225" y="36703000"/>
            <a:ext cx="7289700" cy="2108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68" name="Shape 68"/>
        <p:cNvGrpSpPr/>
        <p:nvPr/>
      </p:nvGrpSpPr>
      <p:grpSpPr>
        <a:xfrm>
          <a:off x="0" y="0"/>
          <a:ext cx="0" cy="0"/>
          <a:chOff x="0" y="0"/>
          <a:chExt cx="0" cy="0"/>
        </a:xfrm>
      </p:grpSpPr>
      <p:sp>
        <p:nvSpPr>
          <p:cNvPr id="69" name="Google Shape;69;p12"/>
          <p:cNvSpPr txBox="1"/>
          <p:nvPr>
            <p:ph type="title"/>
          </p:nvPr>
        </p:nvSpPr>
        <p:spPr>
          <a:xfrm>
            <a:off x="2210578" y="9872559"/>
            <a:ext cx="27944401" cy="164727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1259"/>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0" name="Google Shape;70;p12"/>
          <p:cNvSpPr txBox="1"/>
          <p:nvPr>
            <p:ph idx="1" type="body"/>
          </p:nvPr>
        </p:nvSpPr>
        <p:spPr>
          <a:xfrm>
            <a:off x="2210578" y="26500972"/>
            <a:ext cx="27944401" cy="8662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538"/>
              </a:spcBef>
              <a:spcAft>
                <a:spcPts val="0"/>
              </a:spcAft>
              <a:buClr>
                <a:schemeClr val="dk1"/>
              </a:buClr>
              <a:buSzPts val="8504"/>
              <a:buNone/>
              <a:defRPr sz="8504">
                <a:solidFill>
                  <a:schemeClr val="dk1"/>
                </a:solidFill>
              </a:defRPr>
            </a:lvl1pPr>
            <a:lvl2pPr indent="-228600" lvl="1" marL="914400" algn="l">
              <a:lnSpc>
                <a:spcPct val="90000"/>
              </a:lnSpc>
              <a:spcBef>
                <a:spcPts val="1775"/>
              </a:spcBef>
              <a:spcAft>
                <a:spcPts val="0"/>
              </a:spcAft>
              <a:buClr>
                <a:srgbClr val="888888"/>
              </a:buClr>
              <a:buSzPts val="7086"/>
              <a:buNone/>
              <a:defRPr sz="7086">
                <a:solidFill>
                  <a:srgbClr val="888888"/>
                </a:solidFill>
              </a:defRPr>
            </a:lvl2pPr>
            <a:lvl3pPr indent="-228600" lvl="2" marL="1371600" algn="l">
              <a:lnSpc>
                <a:spcPct val="90000"/>
              </a:lnSpc>
              <a:spcBef>
                <a:spcPts val="1775"/>
              </a:spcBef>
              <a:spcAft>
                <a:spcPts val="0"/>
              </a:spcAft>
              <a:buClr>
                <a:srgbClr val="888888"/>
              </a:buClr>
              <a:buSzPts val="6378"/>
              <a:buNone/>
              <a:defRPr sz="6378">
                <a:solidFill>
                  <a:srgbClr val="888888"/>
                </a:solidFill>
              </a:defRPr>
            </a:lvl3pPr>
            <a:lvl4pPr indent="-228600" lvl="3" marL="1828800" algn="l">
              <a:lnSpc>
                <a:spcPct val="90000"/>
              </a:lnSpc>
              <a:spcBef>
                <a:spcPts val="1775"/>
              </a:spcBef>
              <a:spcAft>
                <a:spcPts val="0"/>
              </a:spcAft>
              <a:buClr>
                <a:srgbClr val="888888"/>
              </a:buClr>
              <a:buSzPts val="5669"/>
              <a:buNone/>
              <a:defRPr sz="5669">
                <a:solidFill>
                  <a:srgbClr val="888888"/>
                </a:solidFill>
              </a:defRPr>
            </a:lvl4pPr>
            <a:lvl5pPr indent="-228600" lvl="4" marL="2286000" algn="l">
              <a:lnSpc>
                <a:spcPct val="90000"/>
              </a:lnSpc>
              <a:spcBef>
                <a:spcPts val="1775"/>
              </a:spcBef>
              <a:spcAft>
                <a:spcPts val="0"/>
              </a:spcAft>
              <a:buClr>
                <a:srgbClr val="888888"/>
              </a:buClr>
              <a:buSzPts val="5669"/>
              <a:buNone/>
              <a:defRPr sz="5669">
                <a:solidFill>
                  <a:srgbClr val="888888"/>
                </a:solidFill>
              </a:defRPr>
            </a:lvl5pPr>
            <a:lvl6pPr indent="-228600" lvl="5" marL="2743200" algn="l">
              <a:lnSpc>
                <a:spcPct val="90000"/>
              </a:lnSpc>
              <a:spcBef>
                <a:spcPts val="1772"/>
              </a:spcBef>
              <a:spcAft>
                <a:spcPts val="0"/>
              </a:spcAft>
              <a:buClr>
                <a:srgbClr val="888888"/>
              </a:buClr>
              <a:buSzPts val="5669"/>
              <a:buNone/>
              <a:defRPr sz="5669">
                <a:solidFill>
                  <a:srgbClr val="888888"/>
                </a:solidFill>
              </a:defRPr>
            </a:lvl6pPr>
            <a:lvl7pPr indent="-228600" lvl="6" marL="3200400" algn="l">
              <a:lnSpc>
                <a:spcPct val="90000"/>
              </a:lnSpc>
              <a:spcBef>
                <a:spcPts val="1772"/>
              </a:spcBef>
              <a:spcAft>
                <a:spcPts val="0"/>
              </a:spcAft>
              <a:buClr>
                <a:srgbClr val="888888"/>
              </a:buClr>
              <a:buSzPts val="5669"/>
              <a:buNone/>
              <a:defRPr sz="5669">
                <a:solidFill>
                  <a:srgbClr val="888888"/>
                </a:solidFill>
              </a:defRPr>
            </a:lvl7pPr>
            <a:lvl8pPr indent="-228600" lvl="7" marL="3657600" algn="l">
              <a:lnSpc>
                <a:spcPct val="90000"/>
              </a:lnSpc>
              <a:spcBef>
                <a:spcPts val="1772"/>
              </a:spcBef>
              <a:spcAft>
                <a:spcPts val="0"/>
              </a:spcAft>
              <a:buClr>
                <a:srgbClr val="888888"/>
              </a:buClr>
              <a:buSzPts val="5669"/>
              <a:buNone/>
              <a:defRPr sz="5669">
                <a:solidFill>
                  <a:srgbClr val="888888"/>
                </a:solidFill>
              </a:defRPr>
            </a:lvl8pPr>
            <a:lvl9pPr indent="-228600" lvl="8" marL="4114800" algn="l">
              <a:lnSpc>
                <a:spcPct val="90000"/>
              </a:lnSpc>
              <a:spcBef>
                <a:spcPts val="1772"/>
              </a:spcBef>
              <a:spcAft>
                <a:spcPts val="0"/>
              </a:spcAft>
              <a:buClr>
                <a:srgbClr val="888888"/>
              </a:buClr>
              <a:buSzPts val="5669"/>
              <a:buNone/>
              <a:defRPr sz="5669">
                <a:solidFill>
                  <a:srgbClr val="888888"/>
                </a:solidFill>
              </a:defRPr>
            </a:lvl9pPr>
          </a:lstStyle>
          <a:p/>
        </p:txBody>
      </p:sp>
      <p:sp>
        <p:nvSpPr>
          <p:cNvPr id="71" name="Google Shape;71;p12"/>
          <p:cNvSpPr txBox="1"/>
          <p:nvPr>
            <p:ph idx="10" type="dt"/>
          </p:nvPr>
        </p:nvSpPr>
        <p:spPr>
          <a:xfrm>
            <a:off x="2227262" y="36703000"/>
            <a:ext cx="72897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10731500" y="36703000"/>
            <a:ext cx="109362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22882225" y="36703000"/>
            <a:ext cx="7289700" cy="2108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74" name="Shape 74"/>
        <p:cNvGrpSpPr/>
        <p:nvPr/>
      </p:nvGrpSpPr>
      <p:grpSpPr>
        <a:xfrm>
          <a:off x="0" y="0"/>
          <a:ext cx="0" cy="0"/>
          <a:chOff x="0" y="0"/>
          <a:chExt cx="0" cy="0"/>
        </a:xfrm>
      </p:grpSpPr>
      <p:sp>
        <p:nvSpPr>
          <p:cNvPr id="75" name="Google Shape;75;p13"/>
          <p:cNvSpPr txBox="1"/>
          <p:nvPr>
            <p:ph type="title"/>
          </p:nvPr>
        </p:nvSpPr>
        <p:spPr>
          <a:xfrm>
            <a:off x="2227262" y="2108200"/>
            <a:ext cx="27944701" cy="76548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6" name="Google Shape;76;p13"/>
          <p:cNvSpPr txBox="1"/>
          <p:nvPr>
            <p:ph idx="1" type="body"/>
          </p:nvPr>
        </p:nvSpPr>
        <p:spPr>
          <a:xfrm>
            <a:off x="2227262" y="10541000"/>
            <a:ext cx="27944701" cy="251271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77" name="Google Shape;77;p13"/>
          <p:cNvSpPr txBox="1"/>
          <p:nvPr>
            <p:ph idx="10" type="dt"/>
          </p:nvPr>
        </p:nvSpPr>
        <p:spPr>
          <a:xfrm>
            <a:off x="2227262" y="36703000"/>
            <a:ext cx="72897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10731500" y="36703000"/>
            <a:ext cx="109362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22882225" y="36703000"/>
            <a:ext cx="7289700" cy="2108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7" name="Shape 17"/>
        <p:cNvGrpSpPr/>
        <p:nvPr/>
      </p:nvGrpSpPr>
      <p:grpSpPr>
        <a:xfrm>
          <a:off x="0" y="0"/>
          <a:ext cx="0" cy="0"/>
          <a:chOff x="0" y="0"/>
          <a:chExt cx="0" cy="0"/>
        </a:xfrm>
      </p:grpSpPr>
      <p:sp>
        <p:nvSpPr>
          <p:cNvPr id="18" name="Google Shape;18;p4"/>
          <p:cNvSpPr txBox="1"/>
          <p:nvPr>
            <p:ph type="title"/>
          </p:nvPr>
        </p:nvSpPr>
        <p:spPr>
          <a:xfrm rot="5400000">
            <a:off x="9899187" y="15394893"/>
            <a:ext cx="33559201" cy="69861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 name="Google Shape;19;p4"/>
          <p:cNvSpPr txBox="1"/>
          <p:nvPr>
            <p:ph idx="1" type="body"/>
          </p:nvPr>
        </p:nvSpPr>
        <p:spPr>
          <a:xfrm rot="5400000">
            <a:off x="-4275499" y="8611294"/>
            <a:ext cx="33559201" cy="20553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20" name="Google Shape;20;p4"/>
          <p:cNvSpPr txBox="1"/>
          <p:nvPr>
            <p:ph idx="10" type="dt"/>
          </p:nvPr>
        </p:nvSpPr>
        <p:spPr>
          <a:xfrm>
            <a:off x="2227262" y="36703000"/>
            <a:ext cx="72897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10731500" y="36703000"/>
            <a:ext cx="109362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22882225" y="36703000"/>
            <a:ext cx="7289700" cy="2108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3" name="Shape 23"/>
        <p:cNvGrpSpPr/>
        <p:nvPr/>
      </p:nvGrpSpPr>
      <p:grpSpPr>
        <a:xfrm>
          <a:off x="0" y="0"/>
          <a:ext cx="0" cy="0"/>
          <a:chOff x="0" y="0"/>
          <a:chExt cx="0" cy="0"/>
        </a:xfrm>
      </p:grpSpPr>
      <p:sp>
        <p:nvSpPr>
          <p:cNvPr id="24" name="Google Shape;24;p5"/>
          <p:cNvSpPr txBox="1"/>
          <p:nvPr>
            <p:ph type="title"/>
          </p:nvPr>
        </p:nvSpPr>
        <p:spPr>
          <a:xfrm>
            <a:off x="2227262" y="2108200"/>
            <a:ext cx="27944701" cy="76548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 name="Google Shape;25;p5"/>
          <p:cNvSpPr txBox="1"/>
          <p:nvPr>
            <p:ph idx="1" type="body"/>
          </p:nvPr>
        </p:nvSpPr>
        <p:spPr>
          <a:xfrm rot="5400000">
            <a:off x="3636124" y="9132199"/>
            <a:ext cx="25127100" cy="2794470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26" name="Google Shape;26;p5"/>
          <p:cNvSpPr txBox="1"/>
          <p:nvPr>
            <p:ph idx="10" type="dt"/>
          </p:nvPr>
        </p:nvSpPr>
        <p:spPr>
          <a:xfrm>
            <a:off x="2227262" y="36703000"/>
            <a:ext cx="72897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10731500" y="36703000"/>
            <a:ext cx="109362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22882225" y="36703000"/>
            <a:ext cx="7289700" cy="2108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9" name="Shape 29"/>
        <p:cNvGrpSpPr/>
        <p:nvPr/>
      </p:nvGrpSpPr>
      <p:grpSpPr>
        <a:xfrm>
          <a:off x="0" y="0"/>
          <a:ext cx="0" cy="0"/>
          <a:chOff x="0" y="0"/>
          <a:chExt cx="0" cy="0"/>
        </a:xfrm>
      </p:grpSpPr>
      <p:sp>
        <p:nvSpPr>
          <p:cNvPr id="30" name="Google Shape;30;p6"/>
          <p:cNvSpPr txBox="1"/>
          <p:nvPr>
            <p:ph type="title"/>
          </p:nvPr>
        </p:nvSpPr>
        <p:spPr>
          <a:xfrm>
            <a:off x="2231671" y="2640012"/>
            <a:ext cx="10449600" cy="9240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11338"/>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1" name="Google Shape;31;p6"/>
          <p:cNvSpPr/>
          <p:nvPr>
            <p:ph idx="2" type="pic"/>
          </p:nvPr>
        </p:nvSpPr>
        <p:spPr>
          <a:xfrm>
            <a:off x="13773917" y="5701703"/>
            <a:ext cx="16402200" cy="281418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3538"/>
              </a:spcBef>
              <a:spcAft>
                <a:spcPts val="0"/>
              </a:spcAft>
              <a:buClr>
                <a:schemeClr val="dk1"/>
              </a:buClr>
              <a:buSzPts val="11338"/>
              <a:buFont typeface="Arial"/>
              <a:buNone/>
              <a:defRPr b="0" i="0" sz="11338" u="none" cap="none" strike="noStrike">
                <a:solidFill>
                  <a:schemeClr val="dk1"/>
                </a:solidFill>
                <a:latin typeface="Calibri"/>
                <a:ea typeface="Calibri"/>
                <a:cs typeface="Calibri"/>
                <a:sym typeface="Calibri"/>
              </a:defRPr>
            </a:lvl1pPr>
            <a:lvl2pPr lvl="1" marR="0" rtl="0" algn="l">
              <a:lnSpc>
                <a:spcPct val="90000"/>
              </a:lnSpc>
              <a:spcBef>
                <a:spcPts val="1775"/>
              </a:spcBef>
              <a:spcAft>
                <a:spcPts val="0"/>
              </a:spcAft>
              <a:buClr>
                <a:schemeClr val="dk1"/>
              </a:buClr>
              <a:buSzPts val="9921"/>
              <a:buFont typeface="Arial"/>
              <a:buNone/>
              <a:defRPr b="0" i="0" sz="9921" u="none" cap="none" strike="noStrike">
                <a:solidFill>
                  <a:schemeClr val="dk1"/>
                </a:solidFill>
                <a:latin typeface="Calibri"/>
                <a:ea typeface="Calibri"/>
                <a:cs typeface="Calibri"/>
                <a:sym typeface="Calibri"/>
              </a:defRPr>
            </a:lvl2pPr>
            <a:lvl3pPr lvl="2" marR="0" rtl="0" algn="l">
              <a:lnSpc>
                <a:spcPct val="90000"/>
              </a:lnSpc>
              <a:spcBef>
                <a:spcPts val="1775"/>
              </a:spcBef>
              <a:spcAft>
                <a:spcPts val="0"/>
              </a:spcAft>
              <a:buClr>
                <a:schemeClr val="dk1"/>
              </a:buClr>
              <a:buSzPts val="8504"/>
              <a:buFont typeface="Arial"/>
              <a:buNone/>
              <a:defRPr b="0" i="0" sz="8504" u="none" cap="none" strike="noStrike">
                <a:solidFill>
                  <a:schemeClr val="dk1"/>
                </a:solidFill>
                <a:latin typeface="Calibri"/>
                <a:ea typeface="Calibri"/>
                <a:cs typeface="Calibri"/>
                <a:sym typeface="Calibri"/>
              </a:defRPr>
            </a:lvl3pPr>
            <a:lvl4pPr lvl="3" marR="0" rtl="0" algn="l">
              <a:lnSpc>
                <a:spcPct val="90000"/>
              </a:lnSpc>
              <a:spcBef>
                <a:spcPts val="1775"/>
              </a:spcBef>
              <a:spcAft>
                <a:spcPts val="0"/>
              </a:spcAft>
              <a:buClr>
                <a:schemeClr val="dk1"/>
              </a:buClr>
              <a:buSzPts val="7086"/>
              <a:buFont typeface="Arial"/>
              <a:buNone/>
              <a:defRPr b="0" i="0" sz="7086" u="none" cap="none" strike="noStrike">
                <a:solidFill>
                  <a:schemeClr val="dk1"/>
                </a:solidFill>
                <a:latin typeface="Calibri"/>
                <a:ea typeface="Calibri"/>
                <a:cs typeface="Calibri"/>
                <a:sym typeface="Calibri"/>
              </a:defRPr>
            </a:lvl4pPr>
            <a:lvl5pPr lvl="4" marR="0" rtl="0" algn="l">
              <a:lnSpc>
                <a:spcPct val="90000"/>
              </a:lnSpc>
              <a:spcBef>
                <a:spcPts val="1775"/>
              </a:spcBef>
              <a:spcAft>
                <a:spcPts val="0"/>
              </a:spcAft>
              <a:buClr>
                <a:schemeClr val="dk1"/>
              </a:buClr>
              <a:buSzPts val="7086"/>
              <a:buFont typeface="Arial"/>
              <a:buNone/>
              <a:defRPr b="0" i="0" sz="7086" u="none" cap="none" strike="noStrike">
                <a:solidFill>
                  <a:schemeClr val="dk1"/>
                </a:solidFill>
                <a:latin typeface="Calibri"/>
                <a:ea typeface="Calibri"/>
                <a:cs typeface="Calibri"/>
                <a:sym typeface="Calibri"/>
              </a:defRPr>
            </a:lvl5pPr>
            <a:lvl6pPr lvl="5" marR="0" rtl="0" algn="l">
              <a:lnSpc>
                <a:spcPct val="90000"/>
              </a:lnSpc>
              <a:spcBef>
                <a:spcPts val="1772"/>
              </a:spcBef>
              <a:spcAft>
                <a:spcPts val="0"/>
              </a:spcAft>
              <a:buClr>
                <a:schemeClr val="dk1"/>
              </a:buClr>
              <a:buSzPts val="7086"/>
              <a:buFont typeface="Arial"/>
              <a:buNone/>
              <a:defRPr b="0" i="0" sz="7086" u="none" cap="none" strike="noStrike">
                <a:solidFill>
                  <a:schemeClr val="dk1"/>
                </a:solidFill>
                <a:latin typeface="Calibri"/>
                <a:ea typeface="Calibri"/>
                <a:cs typeface="Calibri"/>
                <a:sym typeface="Calibri"/>
              </a:defRPr>
            </a:lvl6pPr>
            <a:lvl7pPr lvl="6" marR="0" rtl="0" algn="l">
              <a:lnSpc>
                <a:spcPct val="90000"/>
              </a:lnSpc>
              <a:spcBef>
                <a:spcPts val="1772"/>
              </a:spcBef>
              <a:spcAft>
                <a:spcPts val="0"/>
              </a:spcAft>
              <a:buClr>
                <a:schemeClr val="dk1"/>
              </a:buClr>
              <a:buSzPts val="7086"/>
              <a:buFont typeface="Arial"/>
              <a:buNone/>
              <a:defRPr b="0" i="0" sz="7086" u="none" cap="none" strike="noStrike">
                <a:solidFill>
                  <a:schemeClr val="dk1"/>
                </a:solidFill>
                <a:latin typeface="Calibri"/>
                <a:ea typeface="Calibri"/>
                <a:cs typeface="Calibri"/>
                <a:sym typeface="Calibri"/>
              </a:defRPr>
            </a:lvl7pPr>
            <a:lvl8pPr lvl="7" marR="0" rtl="0" algn="l">
              <a:lnSpc>
                <a:spcPct val="90000"/>
              </a:lnSpc>
              <a:spcBef>
                <a:spcPts val="1772"/>
              </a:spcBef>
              <a:spcAft>
                <a:spcPts val="0"/>
              </a:spcAft>
              <a:buClr>
                <a:schemeClr val="dk1"/>
              </a:buClr>
              <a:buSzPts val="7086"/>
              <a:buFont typeface="Arial"/>
              <a:buNone/>
              <a:defRPr b="0" i="0" sz="7086" u="none" cap="none" strike="noStrike">
                <a:solidFill>
                  <a:schemeClr val="dk1"/>
                </a:solidFill>
                <a:latin typeface="Calibri"/>
                <a:ea typeface="Calibri"/>
                <a:cs typeface="Calibri"/>
                <a:sym typeface="Calibri"/>
              </a:defRPr>
            </a:lvl8pPr>
            <a:lvl9pPr lvl="8" marR="0" rtl="0" algn="l">
              <a:lnSpc>
                <a:spcPct val="90000"/>
              </a:lnSpc>
              <a:spcBef>
                <a:spcPts val="1772"/>
              </a:spcBef>
              <a:spcAft>
                <a:spcPts val="0"/>
              </a:spcAft>
              <a:buClr>
                <a:schemeClr val="dk1"/>
              </a:buClr>
              <a:buSzPts val="7086"/>
              <a:buFont typeface="Arial"/>
              <a:buNone/>
              <a:defRPr b="0" i="0" sz="7086" u="none" cap="none" strike="noStrike">
                <a:solidFill>
                  <a:schemeClr val="dk1"/>
                </a:solidFill>
                <a:latin typeface="Calibri"/>
                <a:ea typeface="Calibri"/>
                <a:cs typeface="Calibri"/>
                <a:sym typeface="Calibri"/>
              </a:defRPr>
            </a:lvl9pPr>
          </a:lstStyle>
          <a:p/>
        </p:txBody>
      </p:sp>
      <p:sp>
        <p:nvSpPr>
          <p:cNvPr id="32" name="Google Shape;32;p6"/>
          <p:cNvSpPr txBox="1"/>
          <p:nvPr>
            <p:ph idx="1" type="body"/>
          </p:nvPr>
        </p:nvSpPr>
        <p:spPr>
          <a:xfrm>
            <a:off x="2231671" y="11880056"/>
            <a:ext cx="10449600" cy="220092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538"/>
              </a:spcBef>
              <a:spcAft>
                <a:spcPts val="0"/>
              </a:spcAft>
              <a:buClr>
                <a:schemeClr val="dk1"/>
              </a:buClr>
              <a:buSzPts val="5669"/>
              <a:buNone/>
              <a:defRPr sz="5669"/>
            </a:lvl1pPr>
            <a:lvl2pPr indent="-228600" lvl="1" marL="914400" algn="l">
              <a:lnSpc>
                <a:spcPct val="90000"/>
              </a:lnSpc>
              <a:spcBef>
                <a:spcPts val="1775"/>
              </a:spcBef>
              <a:spcAft>
                <a:spcPts val="0"/>
              </a:spcAft>
              <a:buClr>
                <a:schemeClr val="dk1"/>
              </a:buClr>
              <a:buSzPts val="4960"/>
              <a:buNone/>
              <a:defRPr sz="4960"/>
            </a:lvl2pPr>
            <a:lvl3pPr indent="-228600" lvl="2" marL="1371600" algn="l">
              <a:lnSpc>
                <a:spcPct val="90000"/>
              </a:lnSpc>
              <a:spcBef>
                <a:spcPts val="1775"/>
              </a:spcBef>
              <a:spcAft>
                <a:spcPts val="0"/>
              </a:spcAft>
              <a:buClr>
                <a:schemeClr val="dk1"/>
              </a:buClr>
              <a:buSzPts val="4252"/>
              <a:buNone/>
              <a:defRPr sz="4252"/>
            </a:lvl3pPr>
            <a:lvl4pPr indent="-228600" lvl="3" marL="1828800" algn="l">
              <a:lnSpc>
                <a:spcPct val="90000"/>
              </a:lnSpc>
              <a:spcBef>
                <a:spcPts val="1775"/>
              </a:spcBef>
              <a:spcAft>
                <a:spcPts val="0"/>
              </a:spcAft>
              <a:buClr>
                <a:schemeClr val="dk1"/>
              </a:buClr>
              <a:buSzPts val="3543"/>
              <a:buNone/>
              <a:defRPr sz="3543"/>
            </a:lvl4pPr>
            <a:lvl5pPr indent="-228600" lvl="4" marL="2286000" algn="l">
              <a:lnSpc>
                <a:spcPct val="90000"/>
              </a:lnSpc>
              <a:spcBef>
                <a:spcPts val="1775"/>
              </a:spcBef>
              <a:spcAft>
                <a:spcPts val="0"/>
              </a:spcAft>
              <a:buClr>
                <a:schemeClr val="dk1"/>
              </a:buClr>
              <a:buSzPts val="3543"/>
              <a:buNone/>
              <a:defRPr sz="3543"/>
            </a:lvl5pPr>
            <a:lvl6pPr indent="-228600" lvl="5" marL="2743200" algn="l">
              <a:lnSpc>
                <a:spcPct val="90000"/>
              </a:lnSpc>
              <a:spcBef>
                <a:spcPts val="1772"/>
              </a:spcBef>
              <a:spcAft>
                <a:spcPts val="0"/>
              </a:spcAft>
              <a:buClr>
                <a:schemeClr val="dk1"/>
              </a:buClr>
              <a:buSzPts val="3543"/>
              <a:buNone/>
              <a:defRPr sz="3543"/>
            </a:lvl6pPr>
            <a:lvl7pPr indent="-228600" lvl="6" marL="3200400" algn="l">
              <a:lnSpc>
                <a:spcPct val="90000"/>
              </a:lnSpc>
              <a:spcBef>
                <a:spcPts val="1772"/>
              </a:spcBef>
              <a:spcAft>
                <a:spcPts val="0"/>
              </a:spcAft>
              <a:buClr>
                <a:schemeClr val="dk1"/>
              </a:buClr>
              <a:buSzPts val="3543"/>
              <a:buNone/>
              <a:defRPr sz="3543"/>
            </a:lvl7pPr>
            <a:lvl8pPr indent="-228600" lvl="7" marL="3657600" algn="l">
              <a:lnSpc>
                <a:spcPct val="90000"/>
              </a:lnSpc>
              <a:spcBef>
                <a:spcPts val="1772"/>
              </a:spcBef>
              <a:spcAft>
                <a:spcPts val="0"/>
              </a:spcAft>
              <a:buClr>
                <a:schemeClr val="dk1"/>
              </a:buClr>
              <a:buSzPts val="3543"/>
              <a:buNone/>
              <a:defRPr sz="3543"/>
            </a:lvl8pPr>
            <a:lvl9pPr indent="-228600" lvl="8" marL="4114800" algn="l">
              <a:lnSpc>
                <a:spcPct val="90000"/>
              </a:lnSpc>
              <a:spcBef>
                <a:spcPts val="1772"/>
              </a:spcBef>
              <a:spcAft>
                <a:spcPts val="0"/>
              </a:spcAft>
              <a:buClr>
                <a:schemeClr val="dk1"/>
              </a:buClr>
              <a:buSzPts val="3543"/>
              <a:buNone/>
              <a:defRPr sz="3543"/>
            </a:lvl9pPr>
          </a:lstStyle>
          <a:p/>
        </p:txBody>
      </p:sp>
      <p:sp>
        <p:nvSpPr>
          <p:cNvPr id="33" name="Google Shape;33;p6"/>
          <p:cNvSpPr txBox="1"/>
          <p:nvPr>
            <p:ph idx="10" type="dt"/>
          </p:nvPr>
        </p:nvSpPr>
        <p:spPr>
          <a:xfrm>
            <a:off x="2227262" y="36703000"/>
            <a:ext cx="72897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10731500" y="36703000"/>
            <a:ext cx="109362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22882225" y="36703000"/>
            <a:ext cx="7289700" cy="2108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36" name="Shape 36"/>
        <p:cNvGrpSpPr/>
        <p:nvPr/>
      </p:nvGrpSpPr>
      <p:grpSpPr>
        <a:xfrm>
          <a:off x="0" y="0"/>
          <a:ext cx="0" cy="0"/>
          <a:chOff x="0" y="0"/>
          <a:chExt cx="0" cy="0"/>
        </a:xfrm>
      </p:grpSpPr>
      <p:sp>
        <p:nvSpPr>
          <p:cNvPr id="37" name="Google Shape;37;p7"/>
          <p:cNvSpPr txBox="1"/>
          <p:nvPr>
            <p:ph type="title"/>
          </p:nvPr>
        </p:nvSpPr>
        <p:spPr>
          <a:xfrm>
            <a:off x="2231671" y="2640012"/>
            <a:ext cx="10449600" cy="9240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11338"/>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8" name="Google Shape;38;p7"/>
          <p:cNvSpPr txBox="1"/>
          <p:nvPr>
            <p:ph idx="1" type="body"/>
          </p:nvPr>
        </p:nvSpPr>
        <p:spPr>
          <a:xfrm>
            <a:off x="13773917" y="5701703"/>
            <a:ext cx="16402200" cy="28141800"/>
          </a:xfrm>
          <a:prstGeom prst="rect">
            <a:avLst/>
          </a:prstGeom>
          <a:noFill/>
          <a:ln>
            <a:noFill/>
          </a:ln>
        </p:spPr>
        <p:txBody>
          <a:bodyPr anchorCtr="0" anchor="t" bIns="45700" lIns="91425" spcFirstLastPara="1" rIns="91425" wrap="square" tIns="45700">
            <a:noAutofit/>
          </a:bodyPr>
          <a:lstStyle>
            <a:lvl1pPr indent="-948563" lvl="0" marL="457200" algn="l">
              <a:lnSpc>
                <a:spcPct val="90000"/>
              </a:lnSpc>
              <a:spcBef>
                <a:spcPts val="3538"/>
              </a:spcBef>
              <a:spcAft>
                <a:spcPts val="0"/>
              </a:spcAft>
              <a:buClr>
                <a:schemeClr val="dk1"/>
              </a:buClr>
              <a:buSzPts val="11338"/>
              <a:buChar char="•"/>
              <a:defRPr sz="11338"/>
            </a:lvl1pPr>
            <a:lvl2pPr indent="-858583" lvl="1" marL="914400" algn="l">
              <a:lnSpc>
                <a:spcPct val="90000"/>
              </a:lnSpc>
              <a:spcBef>
                <a:spcPts val="1775"/>
              </a:spcBef>
              <a:spcAft>
                <a:spcPts val="0"/>
              </a:spcAft>
              <a:buClr>
                <a:schemeClr val="dk1"/>
              </a:buClr>
              <a:buSzPts val="9921"/>
              <a:buChar char="•"/>
              <a:defRPr sz="9921"/>
            </a:lvl2pPr>
            <a:lvl3pPr indent="-768604" lvl="2" marL="1371600" algn="l">
              <a:lnSpc>
                <a:spcPct val="90000"/>
              </a:lnSpc>
              <a:spcBef>
                <a:spcPts val="1775"/>
              </a:spcBef>
              <a:spcAft>
                <a:spcPts val="0"/>
              </a:spcAft>
              <a:buClr>
                <a:schemeClr val="dk1"/>
              </a:buClr>
              <a:buSzPts val="8504"/>
              <a:buChar char="•"/>
              <a:defRPr sz="8504"/>
            </a:lvl3pPr>
            <a:lvl4pPr indent="-678561" lvl="3" marL="1828800" algn="l">
              <a:lnSpc>
                <a:spcPct val="90000"/>
              </a:lnSpc>
              <a:spcBef>
                <a:spcPts val="1775"/>
              </a:spcBef>
              <a:spcAft>
                <a:spcPts val="0"/>
              </a:spcAft>
              <a:buClr>
                <a:schemeClr val="dk1"/>
              </a:buClr>
              <a:buSzPts val="7086"/>
              <a:buChar char="•"/>
              <a:defRPr sz="7086"/>
            </a:lvl4pPr>
            <a:lvl5pPr indent="-678561" lvl="4" marL="2286000" algn="l">
              <a:lnSpc>
                <a:spcPct val="90000"/>
              </a:lnSpc>
              <a:spcBef>
                <a:spcPts val="1775"/>
              </a:spcBef>
              <a:spcAft>
                <a:spcPts val="0"/>
              </a:spcAft>
              <a:buClr>
                <a:schemeClr val="dk1"/>
              </a:buClr>
              <a:buSzPts val="7086"/>
              <a:buChar char="•"/>
              <a:defRPr sz="7086"/>
            </a:lvl5pPr>
            <a:lvl6pPr indent="-678560" lvl="5" marL="2743200" algn="l">
              <a:lnSpc>
                <a:spcPct val="90000"/>
              </a:lnSpc>
              <a:spcBef>
                <a:spcPts val="1772"/>
              </a:spcBef>
              <a:spcAft>
                <a:spcPts val="0"/>
              </a:spcAft>
              <a:buClr>
                <a:schemeClr val="dk1"/>
              </a:buClr>
              <a:buSzPts val="7086"/>
              <a:buChar char="•"/>
              <a:defRPr sz="7086"/>
            </a:lvl6pPr>
            <a:lvl7pPr indent="-678560" lvl="6" marL="3200400" algn="l">
              <a:lnSpc>
                <a:spcPct val="90000"/>
              </a:lnSpc>
              <a:spcBef>
                <a:spcPts val="1772"/>
              </a:spcBef>
              <a:spcAft>
                <a:spcPts val="0"/>
              </a:spcAft>
              <a:buClr>
                <a:schemeClr val="dk1"/>
              </a:buClr>
              <a:buSzPts val="7086"/>
              <a:buChar char="•"/>
              <a:defRPr sz="7086"/>
            </a:lvl7pPr>
            <a:lvl8pPr indent="-678560" lvl="7" marL="3657600" algn="l">
              <a:lnSpc>
                <a:spcPct val="90000"/>
              </a:lnSpc>
              <a:spcBef>
                <a:spcPts val="1772"/>
              </a:spcBef>
              <a:spcAft>
                <a:spcPts val="0"/>
              </a:spcAft>
              <a:buClr>
                <a:schemeClr val="dk1"/>
              </a:buClr>
              <a:buSzPts val="7086"/>
              <a:buChar char="•"/>
              <a:defRPr sz="7086"/>
            </a:lvl8pPr>
            <a:lvl9pPr indent="-678560" lvl="8" marL="4114800" algn="l">
              <a:lnSpc>
                <a:spcPct val="90000"/>
              </a:lnSpc>
              <a:spcBef>
                <a:spcPts val="1772"/>
              </a:spcBef>
              <a:spcAft>
                <a:spcPts val="0"/>
              </a:spcAft>
              <a:buClr>
                <a:schemeClr val="dk1"/>
              </a:buClr>
              <a:buSzPts val="7086"/>
              <a:buChar char="•"/>
              <a:defRPr sz="7086"/>
            </a:lvl9pPr>
          </a:lstStyle>
          <a:p/>
        </p:txBody>
      </p:sp>
      <p:sp>
        <p:nvSpPr>
          <p:cNvPr id="39" name="Google Shape;39;p7"/>
          <p:cNvSpPr txBox="1"/>
          <p:nvPr>
            <p:ph idx="2" type="body"/>
          </p:nvPr>
        </p:nvSpPr>
        <p:spPr>
          <a:xfrm>
            <a:off x="2231671" y="11880056"/>
            <a:ext cx="10449600" cy="220092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538"/>
              </a:spcBef>
              <a:spcAft>
                <a:spcPts val="0"/>
              </a:spcAft>
              <a:buClr>
                <a:schemeClr val="dk1"/>
              </a:buClr>
              <a:buSzPts val="5669"/>
              <a:buNone/>
              <a:defRPr sz="5669"/>
            </a:lvl1pPr>
            <a:lvl2pPr indent="-228600" lvl="1" marL="914400" algn="l">
              <a:lnSpc>
                <a:spcPct val="90000"/>
              </a:lnSpc>
              <a:spcBef>
                <a:spcPts val="1775"/>
              </a:spcBef>
              <a:spcAft>
                <a:spcPts val="0"/>
              </a:spcAft>
              <a:buClr>
                <a:schemeClr val="dk1"/>
              </a:buClr>
              <a:buSzPts val="4960"/>
              <a:buNone/>
              <a:defRPr sz="4960"/>
            </a:lvl2pPr>
            <a:lvl3pPr indent="-228600" lvl="2" marL="1371600" algn="l">
              <a:lnSpc>
                <a:spcPct val="90000"/>
              </a:lnSpc>
              <a:spcBef>
                <a:spcPts val="1775"/>
              </a:spcBef>
              <a:spcAft>
                <a:spcPts val="0"/>
              </a:spcAft>
              <a:buClr>
                <a:schemeClr val="dk1"/>
              </a:buClr>
              <a:buSzPts val="4252"/>
              <a:buNone/>
              <a:defRPr sz="4252"/>
            </a:lvl3pPr>
            <a:lvl4pPr indent="-228600" lvl="3" marL="1828800" algn="l">
              <a:lnSpc>
                <a:spcPct val="90000"/>
              </a:lnSpc>
              <a:spcBef>
                <a:spcPts val="1775"/>
              </a:spcBef>
              <a:spcAft>
                <a:spcPts val="0"/>
              </a:spcAft>
              <a:buClr>
                <a:schemeClr val="dk1"/>
              </a:buClr>
              <a:buSzPts val="3543"/>
              <a:buNone/>
              <a:defRPr sz="3543"/>
            </a:lvl4pPr>
            <a:lvl5pPr indent="-228600" lvl="4" marL="2286000" algn="l">
              <a:lnSpc>
                <a:spcPct val="90000"/>
              </a:lnSpc>
              <a:spcBef>
                <a:spcPts val="1775"/>
              </a:spcBef>
              <a:spcAft>
                <a:spcPts val="0"/>
              </a:spcAft>
              <a:buClr>
                <a:schemeClr val="dk1"/>
              </a:buClr>
              <a:buSzPts val="3543"/>
              <a:buNone/>
              <a:defRPr sz="3543"/>
            </a:lvl5pPr>
            <a:lvl6pPr indent="-228600" lvl="5" marL="2743200" algn="l">
              <a:lnSpc>
                <a:spcPct val="90000"/>
              </a:lnSpc>
              <a:spcBef>
                <a:spcPts val="1772"/>
              </a:spcBef>
              <a:spcAft>
                <a:spcPts val="0"/>
              </a:spcAft>
              <a:buClr>
                <a:schemeClr val="dk1"/>
              </a:buClr>
              <a:buSzPts val="3543"/>
              <a:buNone/>
              <a:defRPr sz="3543"/>
            </a:lvl6pPr>
            <a:lvl7pPr indent="-228600" lvl="6" marL="3200400" algn="l">
              <a:lnSpc>
                <a:spcPct val="90000"/>
              </a:lnSpc>
              <a:spcBef>
                <a:spcPts val="1772"/>
              </a:spcBef>
              <a:spcAft>
                <a:spcPts val="0"/>
              </a:spcAft>
              <a:buClr>
                <a:schemeClr val="dk1"/>
              </a:buClr>
              <a:buSzPts val="3543"/>
              <a:buNone/>
              <a:defRPr sz="3543"/>
            </a:lvl7pPr>
            <a:lvl8pPr indent="-228600" lvl="7" marL="3657600" algn="l">
              <a:lnSpc>
                <a:spcPct val="90000"/>
              </a:lnSpc>
              <a:spcBef>
                <a:spcPts val="1772"/>
              </a:spcBef>
              <a:spcAft>
                <a:spcPts val="0"/>
              </a:spcAft>
              <a:buClr>
                <a:schemeClr val="dk1"/>
              </a:buClr>
              <a:buSzPts val="3543"/>
              <a:buNone/>
              <a:defRPr sz="3543"/>
            </a:lvl8pPr>
            <a:lvl9pPr indent="-228600" lvl="8" marL="4114800" algn="l">
              <a:lnSpc>
                <a:spcPct val="90000"/>
              </a:lnSpc>
              <a:spcBef>
                <a:spcPts val="1772"/>
              </a:spcBef>
              <a:spcAft>
                <a:spcPts val="0"/>
              </a:spcAft>
              <a:buClr>
                <a:schemeClr val="dk1"/>
              </a:buClr>
              <a:buSzPts val="3543"/>
              <a:buNone/>
              <a:defRPr sz="3543"/>
            </a:lvl9pPr>
          </a:lstStyle>
          <a:p/>
        </p:txBody>
      </p:sp>
      <p:sp>
        <p:nvSpPr>
          <p:cNvPr id="40" name="Google Shape;40;p7"/>
          <p:cNvSpPr txBox="1"/>
          <p:nvPr>
            <p:ph idx="10" type="dt"/>
          </p:nvPr>
        </p:nvSpPr>
        <p:spPr>
          <a:xfrm>
            <a:off x="2227262" y="36703000"/>
            <a:ext cx="72897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1" type="ftr"/>
          </p:nvPr>
        </p:nvSpPr>
        <p:spPr>
          <a:xfrm>
            <a:off x="10731500" y="36703000"/>
            <a:ext cx="109362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2" type="sldNum"/>
          </p:nvPr>
        </p:nvSpPr>
        <p:spPr>
          <a:xfrm>
            <a:off x="22882225" y="36703000"/>
            <a:ext cx="7289700" cy="2108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3" name="Shape 43"/>
        <p:cNvGrpSpPr/>
        <p:nvPr/>
      </p:nvGrpSpPr>
      <p:grpSpPr>
        <a:xfrm>
          <a:off x="0" y="0"/>
          <a:ext cx="0" cy="0"/>
          <a:chOff x="0" y="0"/>
          <a:chExt cx="0" cy="0"/>
        </a:xfrm>
      </p:grpSpPr>
      <p:sp>
        <p:nvSpPr>
          <p:cNvPr id="44" name="Google Shape;44;p8"/>
          <p:cNvSpPr txBox="1"/>
          <p:nvPr>
            <p:ph idx="10" type="dt"/>
          </p:nvPr>
        </p:nvSpPr>
        <p:spPr>
          <a:xfrm>
            <a:off x="2227262" y="36703000"/>
            <a:ext cx="72897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
          <p:cNvSpPr txBox="1"/>
          <p:nvPr>
            <p:ph idx="11" type="ftr"/>
          </p:nvPr>
        </p:nvSpPr>
        <p:spPr>
          <a:xfrm>
            <a:off x="10731500" y="36703000"/>
            <a:ext cx="109362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
          <p:cNvSpPr txBox="1"/>
          <p:nvPr>
            <p:ph idx="12" type="sldNum"/>
          </p:nvPr>
        </p:nvSpPr>
        <p:spPr>
          <a:xfrm>
            <a:off x="22882225" y="36703000"/>
            <a:ext cx="7289700" cy="2108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7" name="Shape 47"/>
        <p:cNvGrpSpPr/>
        <p:nvPr/>
      </p:nvGrpSpPr>
      <p:grpSpPr>
        <a:xfrm>
          <a:off x="0" y="0"/>
          <a:ext cx="0" cy="0"/>
          <a:chOff x="0" y="0"/>
          <a:chExt cx="0" cy="0"/>
        </a:xfrm>
      </p:grpSpPr>
      <p:sp>
        <p:nvSpPr>
          <p:cNvPr id="48" name="Google Shape;48;p9"/>
          <p:cNvSpPr txBox="1"/>
          <p:nvPr>
            <p:ph type="title"/>
          </p:nvPr>
        </p:nvSpPr>
        <p:spPr>
          <a:xfrm>
            <a:off x="2227262" y="2108200"/>
            <a:ext cx="27944701" cy="76548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9"/>
          <p:cNvSpPr txBox="1"/>
          <p:nvPr>
            <p:ph idx="10" type="dt"/>
          </p:nvPr>
        </p:nvSpPr>
        <p:spPr>
          <a:xfrm>
            <a:off x="2227262" y="36703000"/>
            <a:ext cx="72897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9"/>
          <p:cNvSpPr txBox="1"/>
          <p:nvPr>
            <p:ph idx="11" type="ftr"/>
          </p:nvPr>
        </p:nvSpPr>
        <p:spPr>
          <a:xfrm>
            <a:off x="10731500" y="36703000"/>
            <a:ext cx="109362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2" type="sldNum"/>
          </p:nvPr>
        </p:nvSpPr>
        <p:spPr>
          <a:xfrm>
            <a:off x="22882225" y="36703000"/>
            <a:ext cx="7289700" cy="2108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2" name="Shape 52"/>
        <p:cNvGrpSpPr/>
        <p:nvPr/>
      </p:nvGrpSpPr>
      <p:grpSpPr>
        <a:xfrm>
          <a:off x="0" y="0"/>
          <a:ext cx="0" cy="0"/>
          <a:chOff x="0" y="0"/>
          <a:chExt cx="0" cy="0"/>
        </a:xfrm>
      </p:grpSpPr>
      <p:sp>
        <p:nvSpPr>
          <p:cNvPr id="53" name="Google Shape;53;p10"/>
          <p:cNvSpPr txBox="1"/>
          <p:nvPr>
            <p:ph type="title"/>
          </p:nvPr>
        </p:nvSpPr>
        <p:spPr>
          <a:xfrm>
            <a:off x="2231671" y="2108352"/>
            <a:ext cx="27944401" cy="765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4" name="Google Shape;54;p10"/>
          <p:cNvSpPr txBox="1"/>
          <p:nvPr>
            <p:ph idx="1" type="body"/>
          </p:nvPr>
        </p:nvSpPr>
        <p:spPr>
          <a:xfrm>
            <a:off x="2231675" y="9707549"/>
            <a:ext cx="13706400" cy="47574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3538"/>
              </a:spcBef>
              <a:spcAft>
                <a:spcPts val="0"/>
              </a:spcAft>
              <a:buClr>
                <a:schemeClr val="dk1"/>
              </a:buClr>
              <a:buSzPts val="8504"/>
              <a:buNone/>
              <a:defRPr b="1" sz="8504"/>
            </a:lvl1pPr>
            <a:lvl2pPr indent="-228600" lvl="1" marL="914400" algn="l">
              <a:lnSpc>
                <a:spcPct val="90000"/>
              </a:lnSpc>
              <a:spcBef>
                <a:spcPts val="1775"/>
              </a:spcBef>
              <a:spcAft>
                <a:spcPts val="0"/>
              </a:spcAft>
              <a:buClr>
                <a:schemeClr val="dk1"/>
              </a:buClr>
              <a:buSzPts val="7086"/>
              <a:buNone/>
              <a:defRPr b="1" sz="7086"/>
            </a:lvl2pPr>
            <a:lvl3pPr indent="-228600" lvl="2" marL="1371600" algn="l">
              <a:lnSpc>
                <a:spcPct val="90000"/>
              </a:lnSpc>
              <a:spcBef>
                <a:spcPts val="1775"/>
              </a:spcBef>
              <a:spcAft>
                <a:spcPts val="0"/>
              </a:spcAft>
              <a:buClr>
                <a:schemeClr val="dk1"/>
              </a:buClr>
              <a:buSzPts val="6378"/>
              <a:buNone/>
              <a:defRPr b="1" sz="6378"/>
            </a:lvl3pPr>
            <a:lvl4pPr indent="-228600" lvl="3" marL="1828800" algn="l">
              <a:lnSpc>
                <a:spcPct val="90000"/>
              </a:lnSpc>
              <a:spcBef>
                <a:spcPts val="1775"/>
              </a:spcBef>
              <a:spcAft>
                <a:spcPts val="0"/>
              </a:spcAft>
              <a:buClr>
                <a:schemeClr val="dk1"/>
              </a:buClr>
              <a:buSzPts val="5669"/>
              <a:buNone/>
              <a:defRPr b="1" sz="5669"/>
            </a:lvl4pPr>
            <a:lvl5pPr indent="-228600" lvl="4" marL="2286000" algn="l">
              <a:lnSpc>
                <a:spcPct val="90000"/>
              </a:lnSpc>
              <a:spcBef>
                <a:spcPts val="1775"/>
              </a:spcBef>
              <a:spcAft>
                <a:spcPts val="0"/>
              </a:spcAft>
              <a:buClr>
                <a:schemeClr val="dk1"/>
              </a:buClr>
              <a:buSzPts val="5669"/>
              <a:buNone/>
              <a:defRPr b="1" sz="5669"/>
            </a:lvl5pPr>
            <a:lvl6pPr indent="-228600" lvl="5" marL="2743200" algn="l">
              <a:lnSpc>
                <a:spcPct val="90000"/>
              </a:lnSpc>
              <a:spcBef>
                <a:spcPts val="1772"/>
              </a:spcBef>
              <a:spcAft>
                <a:spcPts val="0"/>
              </a:spcAft>
              <a:buClr>
                <a:schemeClr val="dk1"/>
              </a:buClr>
              <a:buSzPts val="5669"/>
              <a:buNone/>
              <a:defRPr b="1" sz="5669"/>
            </a:lvl6pPr>
            <a:lvl7pPr indent="-228600" lvl="6" marL="3200400" algn="l">
              <a:lnSpc>
                <a:spcPct val="90000"/>
              </a:lnSpc>
              <a:spcBef>
                <a:spcPts val="1772"/>
              </a:spcBef>
              <a:spcAft>
                <a:spcPts val="0"/>
              </a:spcAft>
              <a:buClr>
                <a:schemeClr val="dk1"/>
              </a:buClr>
              <a:buSzPts val="5669"/>
              <a:buNone/>
              <a:defRPr b="1" sz="5669"/>
            </a:lvl7pPr>
            <a:lvl8pPr indent="-228600" lvl="7" marL="3657600" algn="l">
              <a:lnSpc>
                <a:spcPct val="90000"/>
              </a:lnSpc>
              <a:spcBef>
                <a:spcPts val="1772"/>
              </a:spcBef>
              <a:spcAft>
                <a:spcPts val="0"/>
              </a:spcAft>
              <a:buClr>
                <a:schemeClr val="dk1"/>
              </a:buClr>
              <a:buSzPts val="5669"/>
              <a:buNone/>
              <a:defRPr b="1" sz="5669"/>
            </a:lvl8pPr>
            <a:lvl9pPr indent="-228600" lvl="8" marL="4114800" algn="l">
              <a:lnSpc>
                <a:spcPct val="90000"/>
              </a:lnSpc>
              <a:spcBef>
                <a:spcPts val="1772"/>
              </a:spcBef>
              <a:spcAft>
                <a:spcPts val="0"/>
              </a:spcAft>
              <a:buClr>
                <a:schemeClr val="dk1"/>
              </a:buClr>
              <a:buSzPts val="5669"/>
              <a:buNone/>
              <a:defRPr b="1" sz="5669"/>
            </a:lvl9pPr>
          </a:lstStyle>
          <a:p/>
        </p:txBody>
      </p:sp>
      <p:sp>
        <p:nvSpPr>
          <p:cNvPr id="55" name="Google Shape;55;p10"/>
          <p:cNvSpPr txBox="1"/>
          <p:nvPr>
            <p:ph idx="2" type="body"/>
          </p:nvPr>
        </p:nvSpPr>
        <p:spPr>
          <a:xfrm>
            <a:off x="2231675" y="14465069"/>
            <a:ext cx="13706400" cy="212760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56" name="Google Shape;56;p10"/>
          <p:cNvSpPr txBox="1"/>
          <p:nvPr>
            <p:ph idx="3" type="body"/>
          </p:nvPr>
        </p:nvSpPr>
        <p:spPr>
          <a:xfrm>
            <a:off x="16402142" y="9707549"/>
            <a:ext cx="13773900" cy="47574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3538"/>
              </a:spcBef>
              <a:spcAft>
                <a:spcPts val="0"/>
              </a:spcAft>
              <a:buClr>
                <a:schemeClr val="dk1"/>
              </a:buClr>
              <a:buSzPts val="8504"/>
              <a:buNone/>
              <a:defRPr b="1" sz="8504"/>
            </a:lvl1pPr>
            <a:lvl2pPr indent="-228600" lvl="1" marL="914400" algn="l">
              <a:lnSpc>
                <a:spcPct val="90000"/>
              </a:lnSpc>
              <a:spcBef>
                <a:spcPts val="1775"/>
              </a:spcBef>
              <a:spcAft>
                <a:spcPts val="0"/>
              </a:spcAft>
              <a:buClr>
                <a:schemeClr val="dk1"/>
              </a:buClr>
              <a:buSzPts val="7086"/>
              <a:buNone/>
              <a:defRPr b="1" sz="7086"/>
            </a:lvl2pPr>
            <a:lvl3pPr indent="-228600" lvl="2" marL="1371600" algn="l">
              <a:lnSpc>
                <a:spcPct val="90000"/>
              </a:lnSpc>
              <a:spcBef>
                <a:spcPts val="1775"/>
              </a:spcBef>
              <a:spcAft>
                <a:spcPts val="0"/>
              </a:spcAft>
              <a:buClr>
                <a:schemeClr val="dk1"/>
              </a:buClr>
              <a:buSzPts val="6378"/>
              <a:buNone/>
              <a:defRPr b="1" sz="6378"/>
            </a:lvl3pPr>
            <a:lvl4pPr indent="-228600" lvl="3" marL="1828800" algn="l">
              <a:lnSpc>
                <a:spcPct val="90000"/>
              </a:lnSpc>
              <a:spcBef>
                <a:spcPts val="1775"/>
              </a:spcBef>
              <a:spcAft>
                <a:spcPts val="0"/>
              </a:spcAft>
              <a:buClr>
                <a:schemeClr val="dk1"/>
              </a:buClr>
              <a:buSzPts val="5669"/>
              <a:buNone/>
              <a:defRPr b="1" sz="5669"/>
            </a:lvl4pPr>
            <a:lvl5pPr indent="-228600" lvl="4" marL="2286000" algn="l">
              <a:lnSpc>
                <a:spcPct val="90000"/>
              </a:lnSpc>
              <a:spcBef>
                <a:spcPts val="1775"/>
              </a:spcBef>
              <a:spcAft>
                <a:spcPts val="0"/>
              </a:spcAft>
              <a:buClr>
                <a:schemeClr val="dk1"/>
              </a:buClr>
              <a:buSzPts val="5669"/>
              <a:buNone/>
              <a:defRPr b="1" sz="5669"/>
            </a:lvl5pPr>
            <a:lvl6pPr indent="-228600" lvl="5" marL="2743200" algn="l">
              <a:lnSpc>
                <a:spcPct val="90000"/>
              </a:lnSpc>
              <a:spcBef>
                <a:spcPts val="1772"/>
              </a:spcBef>
              <a:spcAft>
                <a:spcPts val="0"/>
              </a:spcAft>
              <a:buClr>
                <a:schemeClr val="dk1"/>
              </a:buClr>
              <a:buSzPts val="5669"/>
              <a:buNone/>
              <a:defRPr b="1" sz="5669"/>
            </a:lvl6pPr>
            <a:lvl7pPr indent="-228600" lvl="6" marL="3200400" algn="l">
              <a:lnSpc>
                <a:spcPct val="90000"/>
              </a:lnSpc>
              <a:spcBef>
                <a:spcPts val="1772"/>
              </a:spcBef>
              <a:spcAft>
                <a:spcPts val="0"/>
              </a:spcAft>
              <a:buClr>
                <a:schemeClr val="dk1"/>
              </a:buClr>
              <a:buSzPts val="5669"/>
              <a:buNone/>
              <a:defRPr b="1" sz="5669"/>
            </a:lvl7pPr>
            <a:lvl8pPr indent="-228600" lvl="7" marL="3657600" algn="l">
              <a:lnSpc>
                <a:spcPct val="90000"/>
              </a:lnSpc>
              <a:spcBef>
                <a:spcPts val="1772"/>
              </a:spcBef>
              <a:spcAft>
                <a:spcPts val="0"/>
              </a:spcAft>
              <a:buClr>
                <a:schemeClr val="dk1"/>
              </a:buClr>
              <a:buSzPts val="5669"/>
              <a:buNone/>
              <a:defRPr b="1" sz="5669"/>
            </a:lvl8pPr>
            <a:lvl9pPr indent="-228600" lvl="8" marL="4114800" algn="l">
              <a:lnSpc>
                <a:spcPct val="90000"/>
              </a:lnSpc>
              <a:spcBef>
                <a:spcPts val="1772"/>
              </a:spcBef>
              <a:spcAft>
                <a:spcPts val="0"/>
              </a:spcAft>
              <a:buClr>
                <a:schemeClr val="dk1"/>
              </a:buClr>
              <a:buSzPts val="5669"/>
              <a:buNone/>
              <a:defRPr b="1" sz="5669"/>
            </a:lvl9pPr>
          </a:lstStyle>
          <a:p/>
        </p:txBody>
      </p:sp>
      <p:sp>
        <p:nvSpPr>
          <p:cNvPr id="57" name="Google Shape;57;p10"/>
          <p:cNvSpPr txBox="1"/>
          <p:nvPr>
            <p:ph idx="4" type="body"/>
          </p:nvPr>
        </p:nvSpPr>
        <p:spPr>
          <a:xfrm>
            <a:off x="16402142" y="14465069"/>
            <a:ext cx="13773900" cy="212760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58" name="Google Shape;58;p10"/>
          <p:cNvSpPr txBox="1"/>
          <p:nvPr>
            <p:ph idx="10" type="dt"/>
          </p:nvPr>
        </p:nvSpPr>
        <p:spPr>
          <a:xfrm>
            <a:off x="2227262" y="36703000"/>
            <a:ext cx="72897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10731500" y="36703000"/>
            <a:ext cx="109362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22882225" y="36703000"/>
            <a:ext cx="7289700" cy="2108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1" name="Shape 61"/>
        <p:cNvGrpSpPr/>
        <p:nvPr/>
      </p:nvGrpSpPr>
      <p:grpSpPr>
        <a:xfrm>
          <a:off x="0" y="0"/>
          <a:ext cx="0" cy="0"/>
          <a:chOff x="0" y="0"/>
          <a:chExt cx="0" cy="0"/>
        </a:xfrm>
      </p:grpSpPr>
      <p:sp>
        <p:nvSpPr>
          <p:cNvPr id="62" name="Google Shape;62;p11"/>
          <p:cNvSpPr txBox="1"/>
          <p:nvPr>
            <p:ph type="title"/>
          </p:nvPr>
        </p:nvSpPr>
        <p:spPr>
          <a:xfrm>
            <a:off x="2227262" y="2108200"/>
            <a:ext cx="27944701" cy="76548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3" name="Google Shape;63;p11"/>
          <p:cNvSpPr txBox="1"/>
          <p:nvPr>
            <p:ph idx="1" type="body"/>
          </p:nvPr>
        </p:nvSpPr>
        <p:spPr>
          <a:xfrm>
            <a:off x="2227451" y="10541716"/>
            <a:ext cx="13769700" cy="2512590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64" name="Google Shape;64;p11"/>
          <p:cNvSpPr txBox="1"/>
          <p:nvPr>
            <p:ph idx="2" type="body"/>
          </p:nvPr>
        </p:nvSpPr>
        <p:spPr>
          <a:xfrm>
            <a:off x="16402141" y="10541716"/>
            <a:ext cx="13769700" cy="2512590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538"/>
              </a:spcBef>
              <a:spcAft>
                <a:spcPts val="0"/>
              </a:spcAft>
              <a:buClr>
                <a:schemeClr val="dk1"/>
              </a:buClr>
              <a:buSzPts val="1800"/>
              <a:buChar char="•"/>
              <a:defRPr/>
            </a:lvl1pPr>
            <a:lvl2pPr indent="-342900" lvl="1" marL="914400" algn="l">
              <a:lnSpc>
                <a:spcPct val="90000"/>
              </a:lnSpc>
              <a:spcBef>
                <a:spcPts val="1775"/>
              </a:spcBef>
              <a:spcAft>
                <a:spcPts val="0"/>
              </a:spcAft>
              <a:buClr>
                <a:schemeClr val="dk1"/>
              </a:buClr>
              <a:buSzPts val="1800"/>
              <a:buChar char="•"/>
              <a:defRPr/>
            </a:lvl2pPr>
            <a:lvl3pPr indent="-342900" lvl="2" marL="1371600" algn="l">
              <a:lnSpc>
                <a:spcPct val="90000"/>
              </a:lnSpc>
              <a:spcBef>
                <a:spcPts val="1775"/>
              </a:spcBef>
              <a:spcAft>
                <a:spcPts val="0"/>
              </a:spcAft>
              <a:buClr>
                <a:schemeClr val="dk1"/>
              </a:buClr>
              <a:buSzPts val="1800"/>
              <a:buChar char="•"/>
              <a:defRPr/>
            </a:lvl3pPr>
            <a:lvl4pPr indent="-342900" lvl="3" marL="1828800" algn="l">
              <a:lnSpc>
                <a:spcPct val="90000"/>
              </a:lnSpc>
              <a:spcBef>
                <a:spcPts val="1775"/>
              </a:spcBef>
              <a:spcAft>
                <a:spcPts val="0"/>
              </a:spcAft>
              <a:buClr>
                <a:schemeClr val="dk1"/>
              </a:buClr>
              <a:buSzPts val="1800"/>
              <a:buChar char="•"/>
              <a:defRPr/>
            </a:lvl4pPr>
            <a:lvl5pPr indent="-342900" lvl="4" marL="2286000" algn="l">
              <a:lnSpc>
                <a:spcPct val="90000"/>
              </a:lnSpc>
              <a:spcBef>
                <a:spcPts val="1775"/>
              </a:spcBef>
              <a:spcAft>
                <a:spcPts val="0"/>
              </a:spcAft>
              <a:buClr>
                <a:schemeClr val="dk1"/>
              </a:buClr>
              <a:buSzPts val="1800"/>
              <a:buChar char="•"/>
              <a:defRPr/>
            </a:lvl5pPr>
            <a:lvl6pPr indent="-342900" lvl="5" marL="2743200" algn="l">
              <a:lnSpc>
                <a:spcPct val="90000"/>
              </a:lnSpc>
              <a:spcBef>
                <a:spcPts val="1772"/>
              </a:spcBef>
              <a:spcAft>
                <a:spcPts val="0"/>
              </a:spcAft>
              <a:buClr>
                <a:schemeClr val="dk1"/>
              </a:buClr>
              <a:buSzPts val="1800"/>
              <a:buChar char="•"/>
              <a:defRPr/>
            </a:lvl6pPr>
            <a:lvl7pPr indent="-342900" lvl="6" marL="3200400" algn="l">
              <a:lnSpc>
                <a:spcPct val="90000"/>
              </a:lnSpc>
              <a:spcBef>
                <a:spcPts val="1772"/>
              </a:spcBef>
              <a:spcAft>
                <a:spcPts val="0"/>
              </a:spcAft>
              <a:buClr>
                <a:schemeClr val="dk1"/>
              </a:buClr>
              <a:buSzPts val="1800"/>
              <a:buChar char="•"/>
              <a:defRPr/>
            </a:lvl7pPr>
            <a:lvl8pPr indent="-342900" lvl="7" marL="3657600" algn="l">
              <a:lnSpc>
                <a:spcPct val="90000"/>
              </a:lnSpc>
              <a:spcBef>
                <a:spcPts val="1772"/>
              </a:spcBef>
              <a:spcAft>
                <a:spcPts val="0"/>
              </a:spcAft>
              <a:buClr>
                <a:schemeClr val="dk1"/>
              </a:buClr>
              <a:buSzPts val="1800"/>
              <a:buChar char="•"/>
              <a:defRPr/>
            </a:lvl8pPr>
            <a:lvl9pPr indent="-342900" lvl="8" marL="4114800" algn="l">
              <a:lnSpc>
                <a:spcPct val="90000"/>
              </a:lnSpc>
              <a:spcBef>
                <a:spcPts val="1772"/>
              </a:spcBef>
              <a:spcAft>
                <a:spcPts val="0"/>
              </a:spcAft>
              <a:buClr>
                <a:schemeClr val="dk1"/>
              </a:buClr>
              <a:buSzPts val="1800"/>
              <a:buChar char="•"/>
              <a:defRPr/>
            </a:lvl9pPr>
          </a:lstStyle>
          <a:p/>
        </p:txBody>
      </p:sp>
      <p:sp>
        <p:nvSpPr>
          <p:cNvPr id="65" name="Google Shape;65;p11"/>
          <p:cNvSpPr txBox="1"/>
          <p:nvPr>
            <p:ph idx="10" type="dt"/>
          </p:nvPr>
        </p:nvSpPr>
        <p:spPr>
          <a:xfrm>
            <a:off x="2227262" y="36703000"/>
            <a:ext cx="72897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4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10731500" y="36703000"/>
            <a:ext cx="10936200" cy="2108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22882225" y="36703000"/>
            <a:ext cx="7289700" cy="2108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227262" y="2108200"/>
            <a:ext cx="27944701" cy="76548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15500" u="none" cap="none" strike="noStrike">
                <a:solidFill>
                  <a:schemeClr val="dk1"/>
                </a:solidFill>
                <a:latin typeface="Calibri"/>
                <a:ea typeface="Calibri"/>
                <a:cs typeface="Calibri"/>
                <a:sym typeface="Calibri"/>
              </a:defRPr>
            </a:lvl9pPr>
          </a:lstStyle>
          <a:p/>
        </p:txBody>
      </p:sp>
      <p:sp>
        <p:nvSpPr>
          <p:cNvPr id="7" name="Google Shape;7;p2"/>
          <p:cNvSpPr txBox="1"/>
          <p:nvPr>
            <p:ph idx="1" type="body"/>
          </p:nvPr>
        </p:nvSpPr>
        <p:spPr>
          <a:xfrm>
            <a:off x="2227262" y="10541000"/>
            <a:ext cx="27944701" cy="25127100"/>
          </a:xfrm>
          <a:prstGeom prst="rect">
            <a:avLst/>
          </a:prstGeom>
          <a:noFill/>
          <a:ln>
            <a:noFill/>
          </a:ln>
        </p:spPr>
        <p:txBody>
          <a:bodyPr anchorCtr="0" anchor="t" bIns="45700" lIns="91425" spcFirstLastPara="1" rIns="91425" wrap="square" tIns="45700">
            <a:noAutofit/>
          </a:bodyPr>
          <a:lstStyle>
            <a:lvl1pPr indent="-857250" lvl="0" marL="457200" marR="0" rtl="0" algn="l">
              <a:lnSpc>
                <a:spcPct val="90000"/>
              </a:lnSpc>
              <a:spcBef>
                <a:spcPts val="3538"/>
              </a:spcBef>
              <a:spcAft>
                <a:spcPts val="0"/>
              </a:spcAft>
              <a:buClr>
                <a:schemeClr val="dk1"/>
              </a:buClr>
              <a:buSzPts val="9900"/>
              <a:buFont typeface="Arial"/>
              <a:buChar char="•"/>
              <a:defRPr b="0" i="0" sz="9900" u="none" cap="none" strike="noStrike">
                <a:solidFill>
                  <a:schemeClr val="dk1"/>
                </a:solidFill>
                <a:latin typeface="Calibri"/>
                <a:ea typeface="Calibri"/>
                <a:cs typeface="Calibri"/>
                <a:sym typeface="Calibri"/>
              </a:defRPr>
            </a:lvl1pPr>
            <a:lvl2pPr indent="-768350" lvl="1" marL="914400" marR="0" rtl="0" algn="l">
              <a:lnSpc>
                <a:spcPct val="90000"/>
              </a:lnSpc>
              <a:spcBef>
                <a:spcPts val="1775"/>
              </a:spcBef>
              <a:spcAft>
                <a:spcPts val="0"/>
              </a:spcAft>
              <a:buClr>
                <a:schemeClr val="dk1"/>
              </a:buClr>
              <a:buSzPts val="8500"/>
              <a:buFont typeface="Arial"/>
              <a:buChar char="•"/>
              <a:defRPr b="0" i="0" sz="8500" u="none" cap="none" strike="noStrike">
                <a:solidFill>
                  <a:schemeClr val="dk1"/>
                </a:solidFill>
                <a:latin typeface="Calibri"/>
                <a:ea typeface="Calibri"/>
                <a:cs typeface="Calibri"/>
                <a:sym typeface="Calibri"/>
              </a:defRPr>
            </a:lvl2pPr>
            <a:lvl3pPr indent="-673100" lvl="2" marL="1371600" marR="0" rtl="0" algn="l">
              <a:lnSpc>
                <a:spcPct val="90000"/>
              </a:lnSpc>
              <a:spcBef>
                <a:spcPts val="1775"/>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3pPr>
            <a:lvl4pPr indent="-628650" lvl="3" marL="18288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4pPr>
            <a:lvl5pPr indent="-628650" lvl="4" marL="2286000" marR="0" rtl="0" algn="l">
              <a:lnSpc>
                <a:spcPct val="90000"/>
              </a:lnSpc>
              <a:spcBef>
                <a:spcPts val="1775"/>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5pPr>
            <a:lvl6pPr indent="-633603" lvl="5" marL="27432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6pPr>
            <a:lvl7pPr indent="-633603" lvl="6" marL="32004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7pPr>
            <a:lvl8pPr indent="-633603" lvl="7" marL="36576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8pPr>
            <a:lvl9pPr indent="-633603" lvl="8" marL="4114800" marR="0" rtl="0" algn="l">
              <a:lnSpc>
                <a:spcPct val="90000"/>
              </a:lnSpc>
              <a:spcBef>
                <a:spcPts val="1772"/>
              </a:spcBef>
              <a:spcAft>
                <a:spcPts val="0"/>
              </a:spcAft>
              <a:buClr>
                <a:schemeClr val="dk1"/>
              </a:buClr>
              <a:buSzPts val="6378"/>
              <a:buFont typeface="Arial"/>
              <a:buChar char="•"/>
              <a:defRPr b="0" i="0" sz="6378"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227262" y="36703000"/>
            <a:ext cx="7289700" cy="2108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731500" y="36703000"/>
            <a:ext cx="10936200" cy="2108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2882225" y="36703000"/>
            <a:ext cx="7289700" cy="2108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4200"/>
              <a:buFont typeface="Calibri"/>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hyperlink" Target="http://cedidguillermocanoisaza.edu.co/Archivos_Pdf/DBA/DBA_C.Sociales.pdf" TargetMode="External"/><Relationship Id="rId5" Type="http://schemas.openxmlformats.org/officeDocument/2006/relationships/image" Target="../media/image3.jpg"/><Relationship Id="rId6" Type="http://schemas.openxmlformats.org/officeDocument/2006/relationships/image" Target="../media/image2.jpg"/><Relationship Id="rId7" Type="http://schemas.openxmlformats.org/officeDocument/2006/relationships/image" Target="../media/image1.jpg"/><Relationship Id="rId8"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87356" l="0" r="0" t="0"/>
          <a:stretch/>
        </p:blipFill>
        <p:spPr>
          <a:xfrm>
            <a:off x="1709737" y="669925"/>
            <a:ext cx="29422726" cy="4702174"/>
          </a:xfrm>
          <a:prstGeom prst="rect">
            <a:avLst/>
          </a:prstGeom>
          <a:noFill/>
          <a:ln>
            <a:noFill/>
          </a:ln>
        </p:spPr>
      </p:pic>
      <p:sp>
        <p:nvSpPr>
          <p:cNvPr id="85" name="Google Shape;85;p1"/>
          <p:cNvSpPr txBox="1"/>
          <p:nvPr>
            <p:ph type="ctrTitle"/>
          </p:nvPr>
        </p:nvSpPr>
        <p:spPr>
          <a:xfrm>
            <a:off x="11784012" y="8139112"/>
            <a:ext cx="7688400" cy="1789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1B2C43"/>
              </a:buClr>
              <a:buSzPts val="5400"/>
              <a:buFont typeface="Times New Roman"/>
              <a:buNone/>
            </a:pPr>
            <a:r>
              <a:rPr b="1" i="0" lang="en-US" sz="5400" u="none">
                <a:solidFill>
                  <a:srgbClr val="1B2C43"/>
                </a:solidFill>
                <a:latin typeface="Times New Roman"/>
                <a:ea typeface="Times New Roman"/>
                <a:cs typeface="Times New Roman"/>
                <a:sym typeface="Times New Roman"/>
              </a:rPr>
              <a:t>SOCIO CULTURISMO</a:t>
            </a:r>
            <a:endParaRPr/>
          </a:p>
        </p:txBody>
      </p:sp>
      <p:sp>
        <p:nvSpPr>
          <p:cNvPr id="86" name="Google Shape;86;p1"/>
          <p:cNvSpPr txBox="1"/>
          <p:nvPr/>
        </p:nvSpPr>
        <p:spPr>
          <a:xfrm>
            <a:off x="20231100" y="7623175"/>
            <a:ext cx="9890100" cy="293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NOMBRE 1 JUAN IGNACIO DUQUE IBARRA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NOMBRE 2 ANDREA CAROLINA VÉLEZ MAYER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NOMBRE 3 KAREN MANUELA SOTO VELASQUEZ </a:t>
            </a:r>
            <a:endParaRPr b="0" i="0" sz="1400" u="none" cap="none" strike="noStrike">
              <a:solidFill>
                <a:srgbClr val="000000"/>
              </a:solidFill>
              <a:latin typeface="Arial"/>
              <a:ea typeface="Arial"/>
              <a:cs typeface="Arial"/>
              <a:sym typeface="Arial"/>
            </a:endParaRPr>
          </a:p>
        </p:txBody>
      </p:sp>
      <p:sp>
        <p:nvSpPr>
          <p:cNvPr id="87" name="Google Shape;87;p1"/>
          <p:cNvSpPr txBox="1"/>
          <p:nvPr/>
        </p:nvSpPr>
        <p:spPr>
          <a:xfrm>
            <a:off x="839772" y="11647481"/>
            <a:ext cx="5935800" cy="91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Calibri"/>
                <a:ea typeface="Calibri"/>
                <a:cs typeface="Calibri"/>
                <a:sym typeface="Calibri"/>
              </a:rPr>
              <a:t>Problema o necesidad</a:t>
            </a:r>
            <a:r>
              <a:rPr b="1" i="1" lang="en-US" sz="5400" u="none" cap="none" strike="noStrike">
                <a:solidFill>
                  <a:srgbClr val="45BBCA"/>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88" name="Google Shape;88;p1"/>
          <p:cNvSpPr txBox="1"/>
          <p:nvPr/>
        </p:nvSpPr>
        <p:spPr>
          <a:xfrm>
            <a:off x="16421100" y="11650662"/>
            <a:ext cx="15479701" cy="9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Calibri"/>
                <a:ea typeface="Calibri"/>
                <a:cs typeface="Calibri"/>
                <a:sym typeface="Calibri"/>
              </a:rPr>
              <a:t>Metodología</a:t>
            </a:r>
            <a:r>
              <a:rPr b="1" i="1" lang="en-US" sz="5400" u="none" cap="none" strike="noStrike">
                <a:solidFill>
                  <a:srgbClr val="7F7F7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89" name="Google Shape;89;p1"/>
          <p:cNvSpPr txBox="1"/>
          <p:nvPr/>
        </p:nvSpPr>
        <p:spPr>
          <a:xfrm>
            <a:off x="839787" y="16019463"/>
            <a:ext cx="6859500" cy="7065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Calibri"/>
                <a:ea typeface="Calibri"/>
                <a:cs typeface="Calibri"/>
                <a:sym typeface="Calibri"/>
              </a:rPr>
              <a:t>Marco teórico y Estado del arte</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16321088" y="26088850"/>
            <a:ext cx="5726100" cy="13236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Calibri"/>
                <a:ea typeface="Calibri"/>
                <a:cs typeface="Calibri"/>
                <a:sym typeface="Calibri"/>
              </a:rPr>
              <a:t>Resultados y Conclusiones </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a:off x="688975" y="27549475"/>
            <a:ext cx="2335200" cy="7080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Calibri"/>
                <a:ea typeface="Calibri"/>
                <a:cs typeface="Calibri"/>
                <a:sym typeface="Calibri"/>
              </a:rPr>
              <a:t>Objetivos</a:t>
            </a:r>
            <a:endParaRPr b="0" i="0" sz="1400" u="none" cap="none" strike="noStrike">
              <a:solidFill>
                <a:srgbClr val="000000"/>
              </a:solidFill>
              <a:latin typeface="Arial"/>
              <a:ea typeface="Arial"/>
              <a:cs typeface="Arial"/>
              <a:sym typeface="Arial"/>
            </a:endParaRPr>
          </a:p>
        </p:txBody>
      </p:sp>
      <p:sp>
        <p:nvSpPr>
          <p:cNvPr id="92" name="Google Shape;92;p1"/>
          <p:cNvSpPr txBox="1"/>
          <p:nvPr/>
        </p:nvSpPr>
        <p:spPr>
          <a:xfrm>
            <a:off x="16421100" y="32673925"/>
            <a:ext cx="2782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5BBCA"/>
              </a:buClr>
              <a:buSzPts val="4000"/>
              <a:buFont typeface="Calibri"/>
              <a:buNone/>
            </a:pPr>
            <a:r>
              <a:rPr b="1" i="1" lang="en-US" sz="4000" u="none" cap="none" strike="noStrike">
                <a:solidFill>
                  <a:srgbClr val="45BBCA"/>
                </a:solidFill>
                <a:latin typeface="Calibri"/>
                <a:ea typeface="Calibri"/>
                <a:cs typeface="Calibri"/>
                <a:sym typeface="Calibri"/>
              </a:rPr>
              <a:t>Referencias</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839787" y="12793662"/>
            <a:ext cx="11631600" cy="3970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En la Institución educativa Francisco Antonio Zea, en el grado noveno y décimo, en La asignatura de ciencias sociales, los estudiantes presentan algunas dificultades debido al Desinterés y memorización textual respecto a la historia y cultura de Colombia.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200"/>
              <a:buFont typeface="Calibri"/>
              <a:buNone/>
            </a:pPr>
            <a:r>
              <a:t/>
            </a:r>
            <a:endParaRPr b="0" i="0" sz="3200" u="none" cap="none" strike="noStrike">
              <a:solidFill>
                <a:srgbClr val="1B2C43"/>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1B2C43"/>
              </a:buClr>
              <a:buSzPts val="3200"/>
              <a:buFont typeface="Times New Roman"/>
              <a:buNone/>
            </a:pPr>
            <a:r>
              <a:rPr b="0" i="0" lang="en-US" sz="3200" u="none" cap="none" strike="noStrike">
                <a:solidFill>
                  <a:srgbClr val="1B2C43"/>
                </a:solidFill>
                <a:latin typeface="Times New Roman"/>
                <a:ea typeface="Times New Roman"/>
                <a:cs typeface="Times New Roman"/>
                <a:sym typeface="Times New Roman"/>
              </a:rPr>
              <a:t>Palabras clave: facilitar ,mejorar , reforzar, Evaluar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200"/>
              <a:buFont typeface="Calibri"/>
              <a:buNone/>
            </a:pPr>
            <a:r>
              <a:t/>
            </a:r>
            <a:endParaRPr b="0" i="1" sz="3200" u="none" cap="none" strike="noStrike">
              <a:solidFill>
                <a:srgbClr val="1B2C4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200"/>
              <a:buFont typeface="Arial"/>
              <a:buNone/>
            </a:pPr>
            <a:r>
              <a:t/>
            </a:r>
            <a:endParaRPr b="0" i="1" sz="3200" u="none" cap="none" strike="noStrike">
              <a:solidFill>
                <a:srgbClr val="1B2C43"/>
              </a:solidFill>
              <a:latin typeface="Times New Roman"/>
              <a:ea typeface="Times New Roman"/>
              <a:cs typeface="Times New Roman"/>
              <a:sym typeface="Times New Roman"/>
            </a:endParaRPr>
          </a:p>
        </p:txBody>
      </p:sp>
      <p:sp>
        <p:nvSpPr>
          <p:cNvPr id="94" name="Google Shape;94;p1"/>
          <p:cNvSpPr txBox="1"/>
          <p:nvPr/>
        </p:nvSpPr>
        <p:spPr>
          <a:xfrm>
            <a:off x="839787" y="16773525"/>
            <a:ext cx="13679400" cy="6924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Las ciencias sociales son las ramas de la ciencia relacionadas con la sociedad y el comportamiento humano, la cultura se refiere al conjunto de bienes materiales y espirituales de un grupo social transmitido de generación en generación a fin de orientar las prácticas individuales y colectivas. Incluye lengua, procesos, modos de vida, costumbres, tradiciones, hábitos, valores, patrones, herramientas y conocimiento. Por lo cual son temas que deben ser comprendidos e interpretados por los estudiantes de manera correcta, por lo que debemos utilizar el método de aprendizaje correcto, según la pirámide del aprendizaje se nos queda el 5% de la información cuando escuchamos, el 10% cuando leemos, el 20% cuando utilizamos audiovisuales, el 30% cuando demostramos, el 40% cuando argumentamos, el 75% cuando realizamos prácticas y un 90% cuando enseñamos a otros, es por eso que la mejor manera de aprender y comprender temas como estos es con una retroalimentación final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95" name="Google Shape;95;p1"/>
          <p:cNvSpPr txBox="1"/>
          <p:nvPr/>
        </p:nvSpPr>
        <p:spPr>
          <a:xfrm>
            <a:off x="16421088" y="33708869"/>
            <a:ext cx="14009700" cy="5171700"/>
          </a:xfrm>
          <a:prstGeom prst="rect">
            <a:avLst/>
          </a:prstGeom>
          <a:noFill/>
          <a:ln>
            <a:noFill/>
          </a:ln>
        </p:spPr>
        <p:txBody>
          <a:bodyPr anchorCtr="0" anchor="t" bIns="45700" lIns="91425" spcFirstLastPara="1" rIns="91425" wrap="square" tIns="45700">
            <a:spAutoFit/>
          </a:bodyPr>
          <a:lstStyle/>
          <a:p>
            <a:pPr indent="0" lvl="0" marL="0" rtl="0" algn="l">
              <a:lnSpc>
                <a:spcPct val="200000"/>
              </a:lnSpc>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DBA:</a:t>
            </a:r>
            <a:endParaRPr b="1" sz="30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             Ministerio de Educación de Colombia (14 ene. 2017)</a:t>
            </a:r>
            <a:endParaRPr sz="30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             </a:t>
            </a:r>
            <a:r>
              <a:rPr lang="en-US" sz="30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http://cedidguillermocanoisaza.edu.co/Archivos_Pdf/DBA/DBA_C.Sociales.pdf</a:t>
            </a:r>
            <a:endParaRPr sz="30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MÉTODOS</a:t>
            </a:r>
            <a:r>
              <a:rPr b="1" lang="en-US" sz="3000">
                <a:solidFill>
                  <a:schemeClr val="dk1"/>
                </a:solidFill>
                <a:latin typeface="Times New Roman"/>
                <a:ea typeface="Times New Roman"/>
                <a:cs typeface="Times New Roman"/>
                <a:sym typeface="Times New Roman"/>
              </a:rPr>
              <a:t> DE APRENDIZAJE</a:t>
            </a:r>
            <a:endParaRPr b="1" sz="3000">
              <a:solidFill>
                <a:schemeClr val="dk1"/>
              </a:solidFill>
              <a:latin typeface="Times New Roman"/>
              <a:ea typeface="Times New Roman"/>
              <a:cs typeface="Times New Roman"/>
              <a:sym typeface="Times New Roman"/>
            </a:endParaRPr>
          </a:p>
          <a:p>
            <a:pPr indent="0" lvl="0" marL="491490" rtl="0" algn="l">
              <a:lnSpc>
                <a:spcPct val="200000"/>
              </a:lnSpc>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Koideas (21 oct. 2020)</a:t>
            </a:r>
            <a:endParaRPr sz="3000">
              <a:solidFill>
                <a:schemeClr val="dk1"/>
              </a:solidFill>
              <a:latin typeface="Times New Roman"/>
              <a:ea typeface="Times New Roman"/>
              <a:cs typeface="Times New Roman"/>
              <a:sym typeface="Times New Roman"/>
            </a:endParaRPr>
          </a:p>
          <a:p>
            <a:pPr indent="0" lvl="0" marL="491490" rtl="0" algn="l">
              <a:lnSpc>
                <a:spcPct val="200000"/>
              </a:lnSpc>
              <a:spcBef>
                <a:spcPts val="0"/>
              </a:spcBef>
              <a:spcAft>
                <a:spcPts val="0"/>
              </a:spcAft>
              <a:buClr>
                <a:schemeClr val="dk1"/>
              </a:buClr>
              <a:buSzPts val="1100"/>
              <a:buFont typeface="Arial"/>
              <a:buNone/>
            </a:pPr>
            <a:r>
              <a:rPr lang="en-US" sz="3000">
                <a:solidFill>
                  <a:schemeClr val="dk1"/>
                </a:solidFill>
                <a:latin typeface="Times New Roman"/>
                <a:ea typeface="Times New Roman"/>
                <a:cs typeface="Times New Roman"/>
                <a:sym typeface="Times New Roman"/>
              </a:rPr>
              <a:t>https://www.koideas.com/post/la-piramide-del-aprendizaje</a:t>
            </a:r>
            <a:endParaRPr sz="3000">
              <a:solidFill>
                <a:schemeClr val="dk1"/>
              </a:solidFill>
              <a:latin typeface="Times New Roman"/>
              <a:ea typeface="Times New Roman"/>
              <a:cs typeface="Times New Roman"/>
              <a:sym typeface="Times New Roman"/>
            </a:endParaRPr>
          </a:p>
        </p:txBody>
      </p:sp>
      <p:sp>
        <p:nvSpPr>
          <p:cNvPr id="96" name="Google Shape;96;p1"/>
          <p:cNvSpPr txBox="1"/>
          <p:nvPr/>
        </p:nvSpPr>
        <p:spPr>
          <a:xfrm>
            <a:off x="16336963" y="12568237"/>
            <a:ext cx="14400300" cy="3048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La aplicación didáctica con base en los saberes y conocimientos previos dados en la asignatura busca lograr una recopilación, reforzar y evaluar las competencias en la historia y cultura colombiana, que se dieron en la Institución Educativa. Para ello se crearán tres niveles, donde el primer nivel es de selección múltiple, en el segundo nivel pondremos en práctica nuestra capacidad de memorización y el tercer nivel se Practica la coherencia textual por medio de un arrastra y pega</a:t>
            </a:r>
            <a:endParaRPr b="0" i="0" sz="1400" u="none" cap="none" strike="noStrike">
              <a:solidFill>
                <a:srgbClr val="000000"/>
              </a:solidFill>
              <a:latin typeface="Arial"/>
              <a:ea typeface="Arial"/>
              <a:cs typeface="Arial"/>
              <a:sym typeface="Arial"/>
            </a:endParaRPr>
          </a:p>
        </p:txBody>
      </p:sp>
      <p:sp>
        <p:nvSpPr>
          <p:cNvPr id="97" name="Google Shape;97;p1"/>
          <p:cNvSpPr txBox="1"/>
          <p:nvPr/>
        </p:nvSpPr>
        <p:spPr>
          <a:xfrm>
            <a:off x="16321100" y="27348375"/>
            <a:ext cx="14400300" cy="4998600"/>
          </a:xfrm>
          <a:prstGeom prst="rect">
            <a:avLst/>
          </a:prstGeom>
          <a:noFill/>
          <a:ln>
            <a:noFill/>
          </a:ln>
        </p:spPr>
        <p:txBody>
          <a:bodyPr anchorCtr="0" anchor="t" bIns="45700" lIns="91425" spcFirstLastPara="1" rIns="91425" wrap="square" tIns="45700">
            <a:spAutoFit/>
          </a:bodyPr>
          <a:lstStyle/>
          <a:p>
            <a:pPr indent="-431800" lvl="0" marL="457200" marR="0" rtl="0" algn="just">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Reforzar las competencias y conocimientos básicos del </a:t>
            </a:r>
            <a:r>
              <a:rPr lang="en-US" sz="3200">
                <a:solidFill>
                  <a:schemeClr val="dk1"/>
                </a:solidFill>
                <a:latin typeface="Times New Roman"/>
                <a:ea typeface="Times New Roman"/>
                <a:cs typeface="Times New Roman"/>
                <a:sym typeface="Times New Roman"/>
              </a:rPr>
              <a:t>estudiante y v</a:t>
            </a:r>
            <a:r>
              <a:rPr b="0" i="0" lang="en-US" sz="3200" u="none" cap="none" strike="noStrike">
                <a:solidFill>
                  <a:schemeClr val="dk1"/>
                </a:solidFill>
                <a:latin typeface="Times New Roman"/>
                <a:ea typeface="Times New Roman"/>
                <a:cs typeface="Times New Roman"/>
                <a:sym typeface="Times New Roman"/>
              </a:rPr>
              <a:t>alidar el proceso de aprendizaje del </a:t>
            </a:r>
            <a:r>
              <a:rPr lang="en-US" sz="3200">
                <a:solidFill>
                  <a:schemeClr val="dk1"/>
                </a:solidFill>
                <a:highlight>
                  <a:schemeClr val="lt1"/>
                </a:highlight>
                <a:latin typeface="Times New Roman"/>
                <a:ea typeface="Times New Roman"/>
                <a:cs typeface="Times New Roman"/>
                <a:sym typeface="Times New Roman"/>
              </a:rPr>
              <a:t>estudiante</a:t>
            </a:r>
            <a:endParaRPr sz="3200">
              <a:solidFill>
                <a:schemeClr val="dk1"/>
              </a:solidFill>
              <a:latin typeface="Times New Roman"/>
              <a:ea typeface="Times New Roman"/>
              <a:cs typeface="Times New Roman"/>
              <a:sym typeface="Times New Roman"/>
            </a:endParaRPr>
          </a:p>
          <a:p>
            <a:pPr indent="-431800" lvl="0" marL="457200" marR="0" rtl="0" algn="just">
              <a:lnSpc>
                <a:spcPct val="10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M</a:t>
            </a:r>
            <a:r>
              <a:rPr b="0" i="0" lang="en-US" sz="3200" u="none" cap="none" strike="noStrike">
                <a:solidFill>
                  <a:schemeClr val="dk1"/>
                </a:solidFill>
                <a:latin typeface="Times New Roman"/>
                <a:ea typeface="Times New Roman"/>
                <a:cs typeface="Times New Roman"/>
                <a:sym typeface="Times New Roman"/>
              </a:rPr>
              <a:t>otivar por medio de estrategias didácticas, para que así el</a:t>
            </a:r>
            <a:r>
              <a:rPr lang="en-US" sz="3200">
                <a:solidFill>
                  <a:schemeClr val="dk1"/>
                </a:solidFill>
                <a:latin typeface="Times New Roman"/>
                <a:ea typeface="Times New Roman"/>
                <a:cs typeface="Times New Roman"/>
                <a:sym typeface="Times New Roman"/>
              </a:rPr>
              <a:t> estudiante </a:t>
            </a:r>
            <a:r>
              <a:rPr b="0" i="0" lang="en-US" sz="3200" u="none" cap="none" strike="noStrike">
                <a:solidFill>
                  <a:schemeClr val="dk1"/>
                </a:solidFill>
                <a:latin typeface="Times New Roman"/>
                <a:ea typeface="Times New Roman"/>
                <a:cs typeface="Times New Roman"/>
                <a:sym typeface="Times New Roman"/>
              </a:rPr>
              <a:t>adquiera</a:t>
            </a:r>
            <a:r>
              <a:rPr lang="en-US"/>
              <a:t> </a:t>
            </a:r>
            <a:r>
              <a:rPr lang="en-US" sz="3200">
                <a:solidFill>
                  <a:schemeClr val="dk1"/>
                </a:solidFill>
                <a:latin typeface="Times New Roman"/>
                <a:ea typeface="Times New Roman"/>
                <a:cs typeface="Times New Roman"/>
                <a:sym typeface="Times New Roman"/>
              </a:rPr>
              <a:t>e</a:t>
            </a:r>
            <a:r>
              <a:rPr b="0" i="0" lang="en-US" sz="3200" u="none" cap="none" strike="noStrike">
                <a:solidFill>
                  <a:schemeClr val="dk1"/>
                </a:solidFill>
                <a:latin typeface="Times New Roman"/>
                <a:ea typeface="Times New Roman"/>
                <a:cs typeface="Times New Roman"/>
                <a:sym typeface="Times New Roman"/>
              </a:rPr>
              <a:t>stos conocimiento</a:t>
            </a:r>
            <a:r>
              <a:rPr lang="en-US" sz="3200">
                <a:solidFill>
                  <a:schemeClr val="dk1"/>
                </a:solidFill>
                <a:latin typeface="Times New Roman"/>
                <a:ea typeface="Times New Roman"/>
                <a:cs typeface="Times New Roman"/>
                <a:sym typeface="Times New Roman"/>
              </a:rPr>
              <a:t>s</a:t>
            </a:r>
            <a:endParaRPr sz="3200">
              <a:solidFill>
                <a:schemeClr val="dk1"/>
              </a:solidFill>
              <a:latin typeface="Times New Roman"/>
              <a:ea typeface="Times New Roman"/>
              <a:cs typeface="Times New Roman"/>
              <a:sym typeface="Times New Roman"/>
            </a:endParaRPr>
          </a:p>
          <a:p>
            <a:pPr indent="-431800" lvl="0" marL="457200" marR="0" rtl="0" algn="just">
              <a:lnSpc>
                <a:spcPct val="10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I</a:t>
            </a:r>
            <a:r>
              <a:rPr b="0" i="0" lang="en-US" sz="3200" u="none" cap="none" strike="noStrike">
                <a:solidFill>
                  <a:schemeClr val="dk1"/>
                </a:solidFill>
                <a:latin typeface="Times New Roman"/>
                <a:ea typeface="Times New Roman"/>
                <a:cs typeface="Times New Roman"/>
                <a:sym typeface="Times New Roman"/>
              </a:rPr>
              <a:t>ncentivar al </a:t>
            </a:r>
            <a:r>
              <a:rPr lang="en-US" sz="3200">
                <a:solidFill>
                  <a:schemeClr val="dk1"/>
                </a:solidFill>
                <a:latin typeface="Times New Roman"/>
                <a:ea typeface="Times New Roman"/>
                <a:cs typeface="Times New Roman"/>
                <a:sym typeface="Times New Roman"/>
              </a:rPr>
              <a:t>estudiante </a:t>
            </a:r>
            <a:r>
              <a:rPr b="0" i="0" lang="en-US" sz="3200" u="none" cap="none" strike="noStrike">
                <a:solidFill>
                  <a:schemeClr val="dk1"/>
                </a:solidFill>
                <a:latin typeface="Times New Roman"/>
                <a:ea typeface="Times New Roman"/>
                <a:cs typeface="Times New Roman"/>
                <a:sym typeface="Times New Roman"/>
              </a:rPr>
              <a:t>a aprender los conocimientos básicos que este requier</a:t>
            </a:r>
            <a:r>
              <a:rPr lang="en-US" sz="3200">
                <a:solidFill>
                  <a:schemeClr val="dk1"/>
                </a:solidFill>
                <a:latin typeface="Times New Roman"/>
                <a:ea typeface="Times New Roman"/>
                <a:cs typeface="Times New Roman"/>
                <a:sym typeface="Times New Roman"/>
              </a:rPr>
              <a:t>a y e</a:t>
            </a:r>
            <a:r>
              <a:rPr b="0" i="0" lang="en-US" sz="3200" u="none" cap="none" strike="noStrike">
                <a:solidFill>
                  <a:schemeClr val="dk1"/>
                </a:solidFill>
                <a:latin typeface="Times New Roman"/>
                <a:ea typeface="Times New Roman"/>
                <a:cs typeface="Times New Roman"/>
                <a:sym typeface="Times New Roman"/>
              </a:rPr>
              <a:t>valuar y reforzar los conocimientos de la asignatura de ciencias sociales</a:t>
            </a:r>
            <a:r>
              <a:rPr lang="en-US"/>
              <a:t> </a:t>
            </a:r>
            <a:r>
              <a:rPr lang="en-US" sz="3200">
                <a:solidFill>
                  <a:schemeClr val="dk1"/>
                </a:solidFill>
                <a:latin typeface="Times New Roman"/>
                <a:ea typeface="Times New Roman"/>
                <a:cs typeface="Times New Roman"/>
                <a:sym typeface="Times New Roman"/>
              </a:rPr>
              <a:t>p</a:t>
            </a:r>
            <a:r>
              <a:rPr b="0" i="0" lang="en-US" sz="3200" u="none" cap="none" strike="noStrike">
                <a:solidFill>
                  <a:schemeClr val="dk1"/>
                </a:solidFill>
                <a:latin typeface="Times New Roman"/>
                <a:ea typeface="Times New Roman"/>
                <a:cs typeface="Times New Roman"/>
                <a:sym typeface="Times New Roman"/>
              </a:rPr>
              <a:t>reviamente dadas en la institución educativa </a:t>
            </a:r>
            <a:r>
              <a:rPr lang="en-US" sz="3200">
                <a:solidFill>
                  <a:schemeClr val="dk1"/>
                </a:solidFill>
                <a:latin typeface="Times New Roman"/>
                <a:ea typeface="Times New Roman"/>
                <a:cs typeface="Times New Roman"/>
                <a:sym typeface="Times New Roman"/>
              </a:rPr>
              <a:t>Francisco </a:t>
            </a:r>
            <a:r>
              <a:rPr b="0" i="0" lang="en-US" sz="3200" u="none" cap="none" strike="noStrike">
                <a:solidFill>
                  <a:schemeClr val="dk1"/>
                </a:solidFill>
                <a:latin typeface="Times New Roman"/>
                <a:ea typeface="Times New Roman"/>
                <a:cs typeface="Times New Roman"/>
                <a:sym typeface="Times New Roman"/>
              </a:rPr>
              <a:t>Antonio Zea.</a:t>
            </a:r>
            <a:endParaRPr b="0" i="0" sz="3200" u="none" cap="none" strike="noStrike">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1045425" y="5372088"/>
            <a:ext cx="7620000" cy="255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B2C43"/>
              </a:buClr>
              <a:buSzPts val="4000"/>
              <a:buFont typeface="Times New Roman"/>
              <a:buNone/>
            </a:pPr>
            <a:r>
              <a:rPr b="1" i="0" lang="en-US" sz="4000" u="none" cap="none" strike="noStrike">
                <a:solidFill>
                  <a:srgbClr val="1B2C43"/>
                </a:solidFill>
                <a:latin typeface="Times New Roman"/>
                <a:ea typeface="Times New Roman"/>
                <a:cs typeface="Times New Roman"/>
                <a:sym typeface="Times New Roman"/>
              </a:rPr>
              <a:t>PROGRAMA MEDIA TÉCNICA MEDELLÍN DESARROLLO DE SOFTWARE</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688975" y="28684538"/>
            <a:ext cx="12706500" cy="10928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Objetivo general: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200"/>
              <a:buFont typeface="Calibri"/>
              <a:buNone/>
            </a:pPr>
            <a:r>
              <a:rPr b="0" i="0" lang="en-US" sz="3200" u="none" cap="none" strike="noStrike">
                <a:solidFill>
                  <a:schemeClr val="dk1"/>
                </a:solidFill>
                <a:latin typeface="Calibri"/>
                <a:ea typeface="Calibri"/>
                <a:cs typeface="Calibri"/>
                <a:sym typeface="Calibri"/>
              </a:rPr>
              <a:t>Desarrollar una herramienta didáctica que permita, reforzar y evaluar las competencias de la asignatura de ciencias sociales, con respecto a los conocimientos básicos de los siguientes ejes temáticos: historia, y Cultura general Colombiana; buscando fomentar el sentido de pertenencia en nuestro país.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3200"/>
              <a:buFont typeface="Calibri"/>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Objetivos específicos: </a:t>
            </a:r>
            <a:endParaRPr/>
          </a:p>
          <a:p>
            <a:pPr indent="-431800" lvl="0" marL="457200" marR="0" rtl="0" algn="just">
              <a:lnSpc>
                <a:spcPct val="100000"/>
              </a:lnSpc>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Identificar las necesidades del cliente, para así poder desarrollar una herramienta didáctica  que permita solucionar eficazmente dicha necesidad.</a:t>
            </a:r>
            <a:endParaRPr b="0" i="0" sz="1400" u="none" cap="none" strike="noStrike">
              <a:solidFill>
                <a:srgbClr val="000000"/>
              </a:solidFill>
              <a:latin typeface="Arial"/>
              <a:ea typeface="Arial"/>
              <a:cs typeface="Arial"/>
              <a:sym typeface="Arial"/>
            </a:endParaRPr>
          </a:p>
          <a:p>
            <a:pPr indent="-431800" lvl="0" marL="457200" marR="0" rtl="0" algn="just">
              <a:lnSpc>
                <a:spcPct val="100000"/>
              </a:lnSpc>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Analizar el problema del cliente, para poder encontrar o hallar la manera de desarrollar una solución</a:t>
            </a:r>
            <a:endParaRPr b="0" i="0" sz="3200" u="none" cap="none" strike="noStrike">
              <a:solidFill>
                <a:schemeClr val="dk1"/>
              </a:solidFill>
              <a:latin typeface="Calibri"/>
              <a:ea typeface="Calibri"/>
              <a:cs typeface="Calibri"/>
              <a:sym typeface="Calibri"/>
            </a:endParaRPr>
          </a:p>
          <a:p>
            <a:pPr indent="-431800" lvl="0" marL="457200" marR="0" rtl="0" algn="just">
              <a:lnSpc>
                <a:spcPct val="100000"/>
              </a:lnSpc>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Diseñar prototipos sucios que permita al cliente soportar las interfaces  de la aplicación didáctica</a:t>
            </a:r>
            <a:endParaRPr b="0" i="0" sz="1400" u="none" cap="none" strike="noStrike">
              <a:solidFill>
                <a:srgbClr val="000000"/>
              </a:solidFill>
              <a:latin typeface="Arial"/>
              <a:ea typeface="Arial"/>
              <a:cs typeface="Arial"/>
              <a:sym typeface="Arial"/>
            </a:endParaRPr>
          </a:p>
          <a:p>
            <a:pPr indent="-431800" lvl="0" marL="457200" marR="0" rtl="0" algn="just">
              <a:lnSpc>
                <a:spcPct val="100000"/>
              </a:lnSpc>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Codificar una herramienta didáctica con base en el diseño,</a:t>
            </a:r>
            <a:r>
              <a:rPr lang="en-US" sz="3200">
                <a:solidFill>
                  <a:schemeClr val="dk1"/>
                </a:solidFill>
                <a:latin typeface="Calibri"/>
                <a:ea typeface="Calibri"/>
                <a:cs typeface="Calibri"/>
                <a:sym typeface="Calibri"/>
              </a:rPr>
              <a:t> y al lenguaje de programación.</a:t>
            </a:r>
            <a:endParaRPr b="0" i="0" sz="1400" u="none" cap="none" strike="noStrike">
              <a:solidFill>
                <a:srgbClr val="000000"/>
              </a:solidFill>
              <a:latin typeface="Arial"/>
              <a:ea typeface="Arial"/>
              <a:cs typeface="Arial"/>
              <a:sym typeface="Arial"/>
            </a:endParaRPr>
          </a:p>
          <a:p>
            <a:pPr indent="-431800" lvl="0" marL="457200" marR="0" rtl="0" algn="just">
              <a:lnSpc>
                <a:spcPct val="100000"/>
              </a:lnSpc>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Desarrollar las pruebas a nuestros clientes para comprobar la eficacia de la herramienta didáctica</a:t>
            </a:r>
            <a:endParaRPr b="0" i="0" sz="1400" u="none" cap="none" strike="noStrike">
              <a:solidFill>
                <a:srgbClr val="000000"/>
              </a:solidFill>
              <a:latin typeface="Arial"/>
              <a:ea typeface="Arial"/>
              <a:cs typeface="Arial"/>
              <a:sym typeface="Arial"/>
            </a:endParaRPr>
          </a:p>
          <a:p>
            <a:pPr indent="-431800" lvl="0" marL="457200" marR="0" rtl="0" algn="just">
              <a:lnSpc>
                <a:spcPct val="100000"/>
              </a:lnSpc>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Validar a través de los usuarios la funcionalidad y eficacia de la herramienta didáctica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00" name="Google Shape;100;p1"/>
          <p:cNvSpPr txBox="1"/>
          <p:nvPr/>
        </p:nvSpPr>
        <p:spPr>
          <a:xfrm>
            <a:off x="1045437" y="8429073"/>
            <a:ext cx="9734700" cy="352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B2C43"/>
              </a:buClr>
              <a:buSzPts val="3200"/>
              <a:buFont typeface="Times New Roman"/>
              <a:buNone/>
            </a:pPr>
            <a:r>
              <a:rPr b="0" i="0" lang="en-US" sz="3200" u="none" cap="none" strike="noStrike">
                <a:solidFill>
                  <a:srgbClr val="1B2C43"/>
                </a:solidFill>
                <a:latin typeface="Times New Roman"/>
                <a:ea typeface="Times New Roman"/>
                <a:cs typeface="Times New Roman"/>
                <a:sym typeface="Times New Roman"/>
              </a:rPr>
              <a:t>INSTITUCIÓN EDUCATIVA: FRANCISCO ANTONIO ZEA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200"/>
              <a:buFont typeface="Calibri"/>
              <a:buNone/>
            </a:pPr>
            <a:r>
              <a:t/>
            </a:r>
            <a:endParaRPr b="0" i="0" sz="3200" u="none" cap="none" strike="noStrike">
              <a:solidFill>
                <a:srgbClr val="1B2C4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1B2C43"/>
              </a:buClr>
              <a:buSzPts val="3200"/>
              <a:buFont typeface="Times New Roman"/>
              <a:buNone/>
            </a:pPr>
            <a:r>
              <a:rPr b="0" i="0" lang="en-US" sz="3200" u="none" cap="none" strike="noStrike">
                <a:solidFill>
                  <a:srgbClr val="1B2C43"/>
                </a:solidFill>
                <a:latin typeface="Times New Roman"/>
                <a:ea typeface="Times New Roman"/>
                <a:cs typeface="Times New Roman"/>
                <a:sym typeface="Times New Roman"/>
              </a:rPr>
              <a:t>GRADO: 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200"/>
              <a:buFont typeface="Calibri"/>
              <a:buNone/>
            </a:pPr>
            <a:r>
              <a:t/>
            </a:r>
            <a:endParaRPr b="0" i="0" sz="3200" u="none" cap="none" strike="noStrike">
              <a:solidFill>
                <a:srgbClr val="1B2C4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1B2C43"/>
              </a:buClr>
              <a:buSzPts val="3200"/>
              <a:buFont typeface="Times New Roman"/>
              <a:buNone/>
            </a:pPr>
            <a:r>
              <a:rPr b="0" i="0" lang="en-US" sz="3200" u="none" cap="none" strike="noStrike">
                <a:solidFill>
                  <a:srgbClr val="1B2C43"/>
                </a:solidFill>
                <a:latin typeface="Times New Roman"/>
                <a:ea typeface="Times New Roman"/>
                <a:cs typeface="Times New Roman"/>
                <a:sym typeface="Times New Roman"/>
              </a:rPr>
              <a:t>PROGRAMA DE  FORMACIÓN: MEDIA TÉCNICA EN DESARROLLO DE SOFTWARE </a:t>
            </a:r>
            <a:endParaRPr b="0" i="0" sz="1400" u="none" cap="none" strike="noStrike">
              <a:solidFill>
                <a:srgbClr val="000000"/>
              </a:solidFill>
              <a:latin typeface="Arial"/>
              <a:ea typeface="Arial"/>
              <a:cs typeface="Arial"/>
              <a:sym typeface="Arial"/>
            </a:endParaRPr>
          </a:p>
        </p:txBody>
      </p:sp>
      <p:cxnSp>
        <p:nvCxnSpPr>
          <p:cNvPr id="101" name="Google Shape;101;p1"/>
          <p:cNvCxnSpPr/>
          <p:nvPr/>
        </p:nvCxnSpPr>
        <p:spPr>
          <a:xfrm>
            <a:off x="11657012" y="6988175"/>
            <a:ext cx="0" cy="3490800"/>
          </a:xfrm>
          <a:prstGeom prst="straightConnector1">
            <a:avLst/>
          </a:prstGeom>
          <a:noFill/>
          <a:ln cap="flat" cmpd="sng" w="9525">
            <a:solidFill>
              <a:srgbClr val="1B2C43"/>
            </a:solidFill>
            <a:prstDash val="solid"/>
            <a:miter lim="800000"/>
            <a:headEnd len="sm" w="sm" type="none"/>
            <a:tailEnd len="sm" w="sm" type="none"/>
          </a:ln>
        </p:spPr>
      </p:cxnSp>
      <p:cxnSp>
        <p:nvCxnSpPr>
          <p:cNvPr id="102" name="Google Shape;102;p1"/>
          <p:cNvCxnSpPr/>
          <p:nvPr/>
        </p:nvCxnSpPr>
        <p:spPr>
          <a:xfrm>
            <a:off x="19597688" y="6988175"/>
            <a:ext cx="0" cy="3490800"/>
          </a:xfrm>
          <a:prstGeom prst="straightConnector1">
            <a:avLst/>
          </a:prstGeom>
          <a:noFill/>
          <a:ln cap="flat" cmpd="sng" w="9525">
            <a:solidFill>
              <a:srgbClr val="1B2C43"/>
            </a:solidFill>
            <a:prstDash val="solid"/>
            <a:miter lim="800000"/>
            <a:headEnd len="sm" w="sm" type="none"/>
            <a:tailEnd len="sm" w="sm" type="none"/>
          </a:ln>
        </p:spPr>
      </p:cxnSp>
      <p:cxnSp>
        <p:nvCxnSpPr>
          <p:cNvPr id="103" name="Google Shape;103;p1"/>
          <p:cNvCxnSpPr/>
          <p:nvPr/>
        </p:nvCxnSpPr>
        <p:spPr>
          <a:xfrm>
            <a:off x="15338425" y="11814175"/>
            <a:ext cx="0" cy="26349300"/>
          </a:xfrm>
          <a:prstGeom prst="straightConnector1">
            <a:avLst/>
          </a:prstGeom>
          <a:noFill/>
          <a:ln cap="flat" cmpd="sng" w="9525">
            <a:solidFill>
              <a:srgbClr val="45BBCA"/>
            </a:solidFill>
            <a:prstDash val="solid"/>
            <a:miter lim="800000"/>
            <a:headEnd len="sm" w="sm" type="none"/>
            <a:tailEnd len="sm" w="sm" type="none"/>
          </a:ln>
        </p:spPr>
      </p:cxnSp>
      <p:pic>
        <p:nvPicPr>
          <p:cNvPr id="104" name="Google Shape;104;p1"/>
          <p:cNvPicPr preferRelativeResize="0"/>
          <p:nvPr/>
        </p:nvPicPr>
        <p:blipFill rotWithShape="1">
          <a:blip r:embed="rId5">
            <a:alphaModFix/>
          </a:blip>
          <a:srcRect b="0" l="0" r="0" t="0"/>
          <a:stretch/>
        </p:blipFill>
        <p:spPr>
          <a:xfrm>
            <a:off x="1045437" y="24756238"/>
            <a:ext cx="4484687" cy="2870200"/>
          </a:xfrm>
          <a:prstGeom prst="rect">
            <a:avLst/>
          </a:prstGeom>
          <a:noFill/>
          <a:ln>
            <a:noFill/>
          </a:ln>
        </p:spPr>
      </p:pic>
      <p:pic>
        <p:nvPicPr>
          <p:cNvPr id="105" name="Google Shape;105;p1"/>
          <p:cNvPicPr preferRelativeResize="0"/>
          <p:nvPr/>
        </p:nvPicPr>
        <p:blipFill rotWithShape="1">
          <a:blip r:embed="rId6">
            <a:alphaModFix/>
          </a:blip>
          <a:srcRect b="0" l="0" r="0" t="0"/>
          <a:stretch/>
        </p:blipFill>
        <p:spPr>
          <a:xfrm>
            <a:off x="5372050" y="24765750"/>
            <a:ext cx="4614850" cy="2851150"/>
          </a:xfrm>
          <a:prstGeom prst="rect">
            <a:avLst/>
          </a:prstGeom>
          <a:noFill/>
          <a:ln>
            <a:noFill/>
          </a:ln>
        </p:spPr>
      </p:pic>
      <p:pic>
        <p:nvPicPr>
          <p:cNvPr id="106" name="Google Shape;106;p1"/>
          <p:cNvPicPr preferRelativeResize="0"/>
          <p:nvPr/>
        </p:nvPicPr>
        <p:blipFill rotWithShape="1">
          <a:blip r:embed="rId7">
            <a:alphaModFix/>
          </a:blip>
          <a:srcRect b="0" l="0" r="0" t="0"/>
          <a:stretch/>
        </p:blipFill>
        <p:spPr>
          <a:xfrm>
            <a:off x="10009175" y="24698325"/>
            <a:ext cx="4346575" cy="2851151"/>
          </a:xfrm>
          <a:prstGeom prst="rect">
            <a:avLst/>
          </a:prstGeom>
          <a:noFill/>
          <a:ln>
            <a:noFill/>
          </a:ln>
        </p:spPr>
      </p:pic>
      <p:sp>
        <p:nvSpPr>
          <p:cNvPr id="107" name="Google Shape;107;p1"/>
          <p:cNvSpPr txBox="1"/>
          <p:nvPr/>
        </p:nvSpPr>
        <p:spPr>
          <a:xfrm>
            <a:off x="16157675" y="23340652"/>
            <a:ext cx="13728600" cy="254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Pantalla de carga, pantalla de registro, login, pantalla </a:t>
            </a:r>
            <a:r>
              <a:rPr lang="en-US" sz="3200">
                <a:solidFill>
                  <a:schemeClr val="dk1"/>
                </a:solidFill>
                <a:latin typeface="Times New Roman"/>
                <a:ea typeface="Times New Roman"/>
                <a:cs typeface="Times New Roman"/>
                <a:sym typeface="Times New Roman"/>
              </a:rPr>
              <a:t>de introducción, </a:t>
            </a:r>
            <a:r>
              <a:rPr b="0" i="0" lang="en-US" sz="3200" u="none" cap="none" strike="noStrike">
                <a:solidFill>
                  <a:schemeClr val="dk1"/>
                </a:solidFill>
                <a:latin typeface="Times New Roman"/>
                <a:ea typeface="Times New Roman"/>
                <a:cs typeface="Times New Roman"/>
                <a:sym typeface="Times New Roman"/>
              </a:rPr>
              <a:t>pantalla de in</a:t>
            </a:r>
            <a:r>
              <a:rPr lang="en-US" sz="3200">
                <a:solidFill>
                  <a:schemeClr val="dk1"/>
                </a:solidFill>
                <a:latin typeface="Times New Roman"/>
                <a:ea typeface="Times New Roman"/>
                <a:cs typeface="Times New Roman"/>
                <a:sym typeface="Times New Roman"/>
              </a:rPr>
              <a:t>icio</a:t>
            </a:r>
            <a:r>
              <a:rPr b="0" i="0" lang="en-US" sz="3200" u="none" cap="none" strike="noStrike">
                <a:solidFill>
                  <a:schemeClr val="dk1"/>
                </a:solidFill>
                <a:latin typeface="Times New Roman"/>
                <a:ea typeface="Times New Roman"/>
                <a:cs typeface="Times New Roman"/>
                <a:sym typeface="Times New Roman"/>
              </a:rPr>
              <a:t>, pantalla de créditos, pantalla de in</a:t>
            </a:r>
            <a:r>
              <a:rPr lang="en-US" sz="3200">
                <a:solidFill>
                  <a:schemeClr val="dk1"/>
                </a:solidFill>
                <a:latin typeface="Times New Roman"/>
                <a:ea typeface="Times New Roman"/>
                <a:cs typeface="Times New Roman"/>
                <a:sym typeface="Times New Roman"/>
              </a:rPr>
              <a:t>strucciones</a:t>
            </a:r>
            <a:r>
              <a:rPr b="0" i="0" lang="en-US" sz="3200" u="none" cap="none" strike="noStrike">
                <a:solidFill>
                  <a:schemeClr val="dk1"/>
                </a:solidFill>
                <a:latin typeface="Times New Roman"/>
                <a:ea typeface="Times New Roman"/>
                <a:cs typeface="Times New Roman"/>
                <a:sym typeface="Times New Roman"/>
              </a:rPr>
              <a:t>, nivel uno, nivel dos, nivel tres, pantalla de correcto e incorrecto, trofeo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pic>
        <p:nvPicPr>
          <p:cNvPr id="108" name="Google Shape;108;p1"/>
          <p:cNvPicPr preferRelativeResize="0"/>
          <p:nvPr/>
        </p:nvPicPr>
        <p:blipFill>
          <a:blip r:embed="rId8">
            <a:alphaModFix/>
          </a:blip>
          <a:stretch>
            <a:fillRect/>
          </a:stretch>
        </p:blipFill>
        <p:spPr>
          <a:xfrm>
            <a:off x="20252250" y="16215914"/>
            <a:ext cx="6066304" cy="517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