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002830-0D27-4590-8F31-C21E052D8BEF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03BAF-7041-428F-9EF5-892AAB69A244}" type="slidenum">
              <a:rPr lang="da-DK" smtClean="0"/>
              <a:t>‹nr.›</a:t>
            </a:fld>
            <a:endParaRPr lang="da-D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Gruppe D/4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Tema Design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5942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Cases (Loan)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00" y="2601310"/>
            <a:ext cx="6505319" cy="349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14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Interaktionsdiagram (Handle DVD)</a:t>
            </a:r>
            <a:endParaRPr lang="da-DK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35163"/>
            <a:ext cx="4488337" cy="51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38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Interaktionsdiagram </a:t>
            </a:r>
            <a:r>
              <a:rPr lang="da-DK" dirty="0" smtClean="0"/>
              <a:t>(Loan)</a:t>
            </a:r>
            <a:endParaRPr lang="da-DK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331912" cy="462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80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Designklassediagram </a:t>
            </a:r>
            <a:endParaRPr lang="da-DK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43704"/>
            <a:ext cx="6277539" cy="488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45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</a:t>
            </a:r>
            <a:r>
              <a:rPr lang="da-DK" dirty="0" smtClean="0"/>
              <a:t>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Singleton</a:t>
            </a:r>
          </a:p>
          <a:p>
            <a:pPr lvl="1"/>
            <a:r>
              <a:rPr lang="da-DK" dirty="0" smtClean="0"/>
              <a:t>Controllerlaget, </a:t>
            </a:r>
            <a:r>
              <a:rPr lang="da-DK" dirty="0" err="1" smtClean="0"/>
              <a:t>AddressBook</a:t>
            </a:r>
            <a:r>
              <a:rPr lang="da-DK" dirty="0" smtClean="0"/>
              <a:t>, </a:t>
            </a:r>
            <a:r>
              <a:rPr lang="da-DK" dirty="0" err="1" smtClean="0"/>
              <a:t>DvdCollection</a:t>
            </a:r>
            <a:endParaRPr lang="da-DK" dirty="0"/>
          </a:p>
          <a:p>
            <a:r>
              <a:rPr lang="da-DK" dirty="0" smtClean="0"/>
              <a:t>Udfordringer</a:t>
            </a:r>
          </a:p>
          <a:p>
            <a:pPr lvl="1"/>
            <a:r>
              <a:rPr lang="da-DK" dirty="0" err="1" smtClean="0"/>
              <a:t>ArrayList</a:t>
            </a:r>
            <a:r>
              <a:rPr lang="da-DK" dirty="0" smtClean="0"/>
              <a:t> </a:t>
            </a:r>
            <a:r>
              <a:rPr lang="da-DK" dirty="0" smtClean="0">
                <a:sym typeface="Wingdings" pitchFamily="2" charset="2"/>
              </a:rPr>
              <a:t></a:t>
            </a:r>
            <a:r>
              <a:rPr lang="da-DK" dirty="0" smtClean="0"/>
              <a:t> </a:t>
            </a:r>
            <a:r>
              <a:rPr lang="da-DK" dirty="0" err="1" smtClean="0"/>
              <a:t>HashMap</a:t>
            </a:r>
            <a:r>
              <a:rPr lang="da-DK" dirty="0" smtClean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298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Unittest</a:t>
            </a:r>
          </a:p>
          <a:p>
            <a:endParaRPr lang="da-DK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60580"/>
              </p:ext>
            </p:extLst>
          </p:nvPr>
        </p:nvGraphicFramePr>
        <p:xfrm>
          <a:off x="539553" y="2650585"/>
          <a:ext cx="8208912" cy="3946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7583"/>
                <a:gridCol w="709486"/>
                <a:gridCol w="3751843"/>
              </a:tblGrid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 dirty="0">
                          <a:effectLst/>
                        </a:rPr>
                        <a:t>Loan DVD 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Input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Forventet output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2. Personens ID indtastes i systemet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Fejl, findes ikke negativ ID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Objekt af Person ID 1: John Hans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50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Fejl, findes ingen objekt med ID 50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 dirty="0">
                          <a:effectLst/>
                        </a:rPr>
                        <a:t>-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h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Skriver ”Indtast et nummer”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4. Der angives hvilken DVD der ønskes lånt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Melder fejl, lån bliver ikke orpettet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 dirty="0">
                          <a:effectLst/>
                        </a:rPr>
                        <a:t>-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Objekt af Dvd ID 1: Die hard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50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Melder fejl, lån bliver ikke orpettet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h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Fejl, forventer en int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x. Angiv hvilken copy der ønskes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Fejl, findes ikke negativ serialNo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Objekt af Copy serialNo 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50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Fejl, findes ingen objekt med serialNo 50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h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 dirty="0">
                          <a:effectLst/>
                        </a:rPr>
                        <a:t>Fejl, forventer en </a:t>
                      </a:r>
                      <a:r>
                        <a:rPr lang="da-DK" sz="900" dirty="0" err="1">
                          <a:effectLst/>
                        </a:rPr>
                        <a:t>int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12888" y="2651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1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Implementering</a:t>
            </a:r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531262"/>
              </p:ext>
            </p:extLst>
          </p:nvPr>
        </p:nvGraphicFramePr>
        <p:xfrm>
          <a:off x="467545" y="2132856"/>
          <a:ext cx="8207090" cy="4176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6752"/>
                <a:gridCol w="723804"/>
                <a:gridCol w="3736534"/>
              </a:tblGrid>
              <a:tr h="2547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 dirty="0">
                          <a:effectLst/>
                        </a:rPr>
                        <a:t>Loan DVD 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Input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Faktiske output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 dirty="0">
                          <a:effectLst/>
                        </a:rPr>
                        <a:t>2. Personens ID indtastes i systemet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Ingen fejl, opretter lån men Person er null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Objekt af Person 1: John Hans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50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Ingen fejl, opretter lån men Person er null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h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Skriver ”Indtast et nummer”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 dirty="0">
                          <a:effectLst/>
                        </a:rPr>
                        <a:t>4. Der angives hvilken DVD der ønskes lånt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Melder fejl, lån bliver ikke orpettet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Objekt af Dvd ID 1: Die hard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50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Melder fejl, lån bliver ikke orpettet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h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Fejl, forventer en int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x. Angiv hvilken copy der ønskes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Ingen fejl, opretter lån men Copy er null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Objekt af Copy serialNo 1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-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50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Ingen fejl, opretter lån men Copy er null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26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 dirty="0">
                          <a:effectLst/>
                        </a:rPr>
                        <a:t>-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>
                          <a:effectLst/>
                        </a:rPr>
                        <a:t>h</a:t>
                      </a:r>
                      <a:endParaRPr lang="da-D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a-DK" sz="900" dirty="0">
                          <a:effectLst/>
                        </a:rPr>
                        <a:t>Fejl, forventer en </a:t>
                      </a:r>
                      <a:r>
                        <a:rPr lang="da-DK" sz="900" dirty="0" err="1">
                          <a:effectLst/>
                        </a:rPr>
                        <a:t>int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12888" y="2651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Indledning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Tidsplan</a:t>
            </a:r>
          </a:p>
          <a:p>
            <a:r>
              <a:rPr lang="da-DK" dirty="0" err="1" smtClean="0"/>
              <a:t>Use</a:t>
            </a:r>
            <a:r>
              <a:rPr lang="da-DK" dirty="0" smtClean="0"/>
              <a:t> Cases</a:t>
            </a:r>
          </a:p>
          <a:p>
            <a:pPr lvl="1"/>
            <a:r>
              <a:rPr lang="da-DK" dirty="0" err="1" smtClean="0"/>
              <a:t>Use</a:t>
            </a:r>
            <a:r>
              <a:rPr lang="da-DK" dirty="0" smtClean="0"/>
              <a:t> case diagram</a:t>
            </a:r>
          </a:p>
          <a:p>
            <a:pPr lvl="1"/>
            <a:r>
              <a:rPr lang="da-DK" dirty="0" err="1" smtClean="0"/>
              <a:t>SSD’er</a:t>
            </a:r>
            <a:endParaRPr lang="da-DK" dirty="0" smtClean="0"/>
          </a:p>
          <a:p>
            <a:pPr lvl="1"/>
            <a:r>
              <a:rPr lang="da-DK" dirty="0" smtClean="0"/>
              <a:t>Operations kontrakter </a:t>
            </a:r>
          </a:p>
          <a:p>
            <a:r>
              <a:rPr lang="da-DK" dirty="0" smtClean="0"/>
              <a:t>Interaktionsdiagram </a:t>
            </a:r>
          </a:p>
          <a:p>
            <a:r>
              <a:rPr lang="da-DK" dirty="0" smtClean="0"/>
              <a:t>Designklassediagram</a:t>
            </a:r>
          </a:p>
          <a:p>
            <a:r>
              <a:rPr lang="da-DK" dirty="0"/>
              <a:t>I</a:t>
            </a:r>
            <a:r>
              <a:rPr lang="da-DK" dirty="0" smtClean="0"/>
              <a:t>mplementering </a:t>
            </a:r>
          </a:p>
          <a:p>
            <a:pPr lvl="1"/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35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Tidsplan</a:t>
            </a:r>
            <a:endParaRPr lang="da-DK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3211"/>
            <a:ext cx="8229600" cy="381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09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Cases</a:t>
            </a:r>
            <a:endParaRPr lang="da-D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68760"/>
            <a:ext cx="4428435" cy="523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71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Cases (Handle DVD)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a-DK" dirty="0" err="1"/>
              <a:t>createDvd</a:t>
            </a:r>
            <a:r>
              <a:rPr lang="da-DK" dirty="0"/>
              <a:t> ”C” </a:t>
            </a:r>
          </a:p>
          <a:p>
            <a:r>
              <a:rPr lang="da-DK" b="1" dirty="0"/>
              <a:t>Primær aktør: </a:t>
            </a:r>
            <a:r>
              <a:rPr lang="da-DK" dirty="0"/>
              <a:t>User </a:t>
            </a:r>
          </a:p>
          <a:p>
            <a:r>
              <a:rPr lang="da-DK" b="1" dirty="0" err="1"/>
              <a:t>Pre</a:t>
            </a:r>
            <a:r>
              <a:rPr lang="da-DK" b="1" dirty="0"/>
              <a:t>-betingelse: </a:t>
            </a:r>
            <a:r>
              <a:rPr lang="da-DK" dirty="0"/>
              <a:t>ingen </a:t>
            </a:r>
          </a:p>
          <a:p>
            <a:r>
              <a:rPr lang="da-DK" b="1" dirty="0"/>
              <a:t>Post-betingelse: </a:t>
            </a:r>
            <a:r>
              <a:rPr lang="da-DK" dirty="0"/>
              <a:t>Et dvd objekt er oprettet </a:t>
            </a:r>
          </a:p>
          <a:p>
            <a:r>
              <a:rPr lang="da-DK" b="1" dirty="0"/>
              <a:t>Hoves succes scenarie: </a:t>
            </a:r>
            <a:endParaRPr lang="da-DK" dirty="0"/>
          </a:p>
          <a:p>
            <a:r>
              <a:rPr lang="da-DK" dirty="0"/>
              <a:t> Brugeren angiver DVD oplysninger(id, titel, </a:t>
            </a:r>
            <a:r>
              <a:rPr lang="da-DK" dirty="0" err="1"/>
              <a:t>director</a:t>
            </a:r>
            <a:r>
              <a:rPr lang="da-DK" dirty="0"/>
              <a:t>, </a:t>
            </a:r>
            <a:r>
              <a:rPr lang="da-DK" dirty="0" err="1"/>
              <a:t>releaseDate</a:t>
            </a:r>
            <a:r>
              <a:rPr lang="da-DK" dirty="0"/>
              <a:t>) </a:t>
            </a:r>
          </a:p>
          <a:p>
            <a:r>
              <a:rPr lang="da-DK" dirty="0"/>
              <a:t> Systemet accepterer oplysningerne og opretter en ny dvd. </a:t>
            </a:r>
          </a:p>
          <a:p>
            <a:endParaRPr lang="da-DK" dirty="0"/>
          </a:p>
          <a:p>
            <a:r>
              <a:rPr lang="da-DK" dirty="0" err="1"/>
              <a:t>findDvd</a:t>
            </a:r>
            <a:r>
              <a:rPr lang="da-DK" dirty="0"/>
              <a:t> ”R” </a:t>
            </a:r>
          </a:p>
          <a:p>
            <a:r>
              <a:rPr lang="da-DK" b="1" dirty="0"/>
              <a:t>Primær aktør: </a:t>
            </a:r>
            <a:r>
              <a:rPr lang="da-DK" dirty="0"/>
              <a:t>User </a:t>
            </a:r>
          </a:p>
          <a:p>
            <a:r>
              <a:rPr lang="da-DK" b="1" dirty="0" err="1"/>
              <a:t>Pre</a:t>
            </a:r>
            <a:r>
              <a:rPr lang="da-DK" b="1" dirty="0"/>
              <a:t>-betingelse: </a:t>
            </a:r>
            <a:r>
              <a:rPr lang="da-DK" dirty="0"/>
              <a:t>Dvd er oprettet </a:t>
            </a:r>
          </a:p>
          <a:p>
            <a:r>
              <a:rPr lang="da-DK" b="1" dirty="0"/>
              <a:t>Post-betingelse: </a:t>
            </a:r>
            <a:r>
              <a:rPr lang="da-DK" dirty="0"/>
              <a:t>Dvd er fundet </a:t>
            </a:r>
          </a:p>
          <a:p>
            <a:r>
              <a:rPr lang="da-DK" b="1" dirty="0"/>
              <a:t>Hoves succes scenarie: </a:t>
            </a:r>
            <a:endParaRPr lang="da-DK" dirty="0"/>
          </a:p>
          <a:p>
            <a:r>
              <a:rPr lang="da-DK" dirty="0"/>
              <a:t> Brugeren angiver det rigtige id </a:t>
            </a:r>
          </a:p>
          <a:p>
            <a:r>
              <a:rPr lang="da-DK" dirty="0"/>
              <a:t> System accepterer oplysningerne og finder Dvd. </a:t>
            </a:r>
          </a:p>
          <a:p>
            <a:r>
              <a:rPr lang="da-DK" dirty="0"/>
              <a:t> System returner det rigtig svar. </a:t>
            </a:r>
          </a:p>
          <a:p>
            <a:endParaRPr lang="da-DK" dirty="0"/>
          </a:p>
          <a:p>
            <a:r>
              <a:rPr lang="da-DK" dirty="0" err="1"/>
              <a:t>updateDVD</a:t>
            </a:r>
            <a:r>
              <a:rPr lang="da-DK" dirty="0"/>
              <a:t> ”U” </a:t>
            </a:r>
          </a:p>
          <a:p>
            <a:r>
              <a:rPr lang="da-DK" b="1" dirty="0"/>
              <a:t>Primær aktør: </a:t>
            </a:r>
            <a:r>
              <a:rPr lang="da-DK" dirty="0"/>
              <a:t>User </a:t>
            </a:r>
          </a:p>
          <a:p>
            <a:r>
              <a:rPr lang="da-DK" b="1" dirty="0" err="1"/>
              <a:t>Pre</a:t>
            </a:r>
            <a:r>
              <a:rPr lang="da-DK" b="1" dirty="0"/>
              <a:t>-betingelse: </a:t>
            </a:r>
            <a:r>
              <a:rPr lang="da-DK" dirty="0"/>
              <a:t>Dvd er fundet </a:t>
            </a:r>
          </a:p>
          <a:p>
            <a:r>
              <a:rPr lang="da-DK" b="1" dirty="0"/>
              <a:t>Post-betingelse: </a:t>
            </a:r>
            <a:r>
              <a:rPr lang="da-DK" dirty="0"/>
              <a:t>Systemet opdater Dvd </a:t>
            </a:r>
          </a:p>
          <a:p>
            <a:r>
              <a:rPr lang="da-DK" b="1" dirty="0"/>
              <a:t>Hoves succes scenarie: </a:t>
            </a:r>
            <a:endParaRPr lang="da-DK" dirty="0"/>
          </a:p>
          <a:p>
            <a:r>
              <a:rPr lang="da-DK" dirty="0"/>
              <a:t> Brugeren finder dvd, ændre op oplysninger. </a:t>
            </a:r>
          </a:p>
          <a:p>
            <a:r>
              <a:rPr lang="da-DK" dirty="0"/>
              <a:t> Systemet accepterer oplysningerne og opdater dvd. </a:t>
            </a:r>
          </a:p>
          <a:p>
            <a:endParaRPr lang="da-DK" dirty="0"/>
          </a:p>
          <a:p>
            <a:r>
              <a:rPr lang="da-DK" dirty="0" err="1"/>
              <a:t>deleteDvd</a:t>
            </a:r>
            <a:r>
              <a:rPr lang="da-DK" dirty="0"/>
              <a:t> ”D” </a:t>
            </a:r>
          </a:p>
          <a:p>
            <a:r>
              <a:rPr lang="da-DK" b="1" dirty="0"/>
              <a:t>Primær aktør: </a:t>
            </a:r>
            <a:r>
              <a:rPr lang="da-DK" dirty="0"/>
              <a:t>User </a:t>
            </a:r>
          </a:p>
          <a:p>
            <a:r>
              <a:rPr lang="da-DK" b="1" dirty="0" err="1"/>
              <a:t>Pre</a:t>
            </a:r>
            <a:r>
              <a:rPr lang="da-DK" b="1" dirty="0"/>
              <a:t>-betingelse: </a:t>
            </a:r>
            <a:r>
              <a:rPr lang="da-DK" dirty="0"/>
              <a:t>Dvd er fundet i systemet og eventuelle eksemplarerne er ikke udlånt </a:t>
            </a:r>
          </a:p>
          <a:p>
            <a:r>
              <a:rPr lang="da-DK" b="1" dirty="0"/>
              <a:t>Post-betingelse: </a:t>
            </a:r>
            <a:r>
              <a:rPr lang="da-DK" dirty="0"/>
              <a:t>Systemet har slettet dvd og eventuelle eksemplarer </a:t>
            </a:r>
          </a:p>
          <a:p>
            <a:r>
              <a:rPr lang="da-DK" b="1" dirty="0"/>
              <a:t>Hoves succes scenarie: </a:t>
            </a:r>
            <a:endParaRPr lang="da-DK" dirty="0"/>
          </a:p>
          <a:p>
            <a:r>
              <a:rPr lang="da-DK" dirty="0"/>
              <a:t> Brugeren finder dvd, og sletter dvd. </a:t>
            </a:r>
          </a:p>
          <a:p>
            <a:r>
              <a:rPr lang="da-DK" dirty="0"/>
              <a:t> System accepterer oplysningerne og sletter dvd og eventuelle eksemplarer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342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Cases (Handle DVD) </a:t>
            </a:r>
            <a:endParaRPr lang="da-DK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00" y="2034643"/>
            <a:ext cx="5000000" cy="419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38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Cases (Handle DVD)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66" y="2129881"/>
            <a:ext cx="5066667" cy="40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34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Cases </a:t>
            </a:r>
            <a:r>
              <a:rPr lang="da-DK" dirty="0" smtClean="0"/>
              <a:t>(Loan)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a-DK" sz="2800" b="1" dirty="0" err="1"/>
              <a:t>Use</a:t>
            </a:r>
            <a:r>
              <a:rPr lang="da-DK" sz="2800" b="1" dirty="0"/>
              <a:t> case – Loan DVD</a:t>
            </a:r>
            <a:endParaRPr lang="da-DK" sz="2800" dirty="0"/>
          </a:p>
          <a:p>
            <a:r>
              <a:rPr lang="en-US" sz="2800" b="1" i="1" dirty="0"/>
              <a:t>Use-case: </a:t>
            </a:r>
            <a:r>
              <a:rPr lang="en-US" sz="2800" b="1" i="1" dirty="0" err="1"/>
              <a:t>createLoan</a:t>
            </a:r>
            <a:r>
              <a:rPr lang="en-US" sz="2800" b="1" i="1" dirty="0"/>
              <a:t>()     id : UC4</a:t>
            </a:r>
            <a:endParaRPr lang="da-DK" sz="2800" dirty="0"/>
          </a:p>
          <a:p>
            <a:r>
              <a:rPr lang="en-US" sz="2800" b="1" i="1" dirty="0" err="1"/>
              <a:t>Aktør</a:t>
            </a:r>
            <a:r>
              <a:rPr lang="en-US" sz="2800" b="1" i="1" dirty="0"/>
              <a:t> :  User</a:t>
            </a:r>
            <a:endParaRPr lang="da-DK" sz="2800" dirty="0"/>
          </a:p>
          <a:p>
            <a:r>
              <a:rPr lang="da-DK" sz="2800" i="1" dirty="0" err="1"/>
              <a:t>Pre</a:t>
            </a:r>
            <a:r>
              <a:rPr lang="da-DK" sz="2800" i="1" dirty="0"/>
              <a:t> betingelser</a:t>
            </a:r>
            <a:r>
              <a:rPr lang="da-DK" sz="2800" dirty="0"/>
              <a:t>: En Person, en DVD med tilhørende eksemplar er oprettet i systemet.</a:t>
            </a:r>
          </a:p>
          <a:p>
            <a:r>
              <a:rPr lang="da-DK" sz="2800" i="1" dirty="0"/>
              <a:t>Post betingelser:</a:t>
            </a:r>
            <a:r>
              <a:rPr lang="da-DK" sz="2800" dirty="0"/>
              <a:t> Udlånet er registreret i systemet.</a:t>
            </a:r>
          </a:p>
          <a:p>
            <a:r>
              <a:rPr lang="da-DK" sz="2800" i="1" dirty="0"/>
              <a:t>Frekvens: </a:t>
            </a:r>
            <a:r>
              <a:rPr lang="da-DK" sz="2800" dirty="0"/>
              <a:t>-</a:t>
            </a:r>
          </a:p>
          <a:p>
            <a:r>
              <a:rPr lang="da-DK" sz="2800" b="1" dirty="0"/>
              <a:t>Basis succes flow</a:t>
            </a:r>
            <a:endParaRPr lang="da-DK" sz="2800" dirty="0"/>
          </a:p>
          <a:p>
            <a:pPr lvl="0"/>
            <a:r>
              <a:rPr lang="da-DK" sz="2800" dirty="0"/>
              <a:t>En person henvender sig for at låne en dvd.</a:t>
            </a:r>
          </a:p>
          <a:p>
            <a:pPr lvl="0"/>
            <a:r>
              <a:rPr lang="da-DK" sz="2800" dirty="0"/>
              <a:t>Personens ID indtastes i systemet.</a:t>
            </a:r>
          </a:p>
          <a:p>
            <a:pPr lvl="0"/>
            <a:r>
              <a:rPr lang="da-DK" sz="2800" dirty="0"/>
              <a:t>Systemet finder personen.</a:t>
            </a:r>
          </a:p>
          <a:p>
            <a:pPr lvl="0"/>
            <a:r>
              <a:rPr lang="da-DK" sz="2800" dirty="0"/>
              <a:t>Der angives hvilken DVD der ønskes lånt.</a:t>
            </a:r>
          </a:p>
          <a:p>
            <a:pPr lvl="0"/>
            <a:r>
              <a:rPr lang="da-DK" sz="2800" dirty="0"/>
              <a:t>Systemet melder tilbage at der er ledige eksemplarer.</a:t>
            </a:r>
          </a:p>
          <a:p>
            <a:pPr lvl="0"/>
            <a:r>
              <a:rPr lang="da-DK" sz="2800" dirty="0"/>
              <a:t>Der angives ønsket låne-periode.</a:t>
            </a:r>
          </a:p>
          <a:p>
            <a:pPr lvl="0"/>
            <a:r>
              <a:rPr lang="da-DK" sz="2800" dirty="0"/>
              <a:t>Systemet registrerer perioden, og opretter det endelige lån.</a:t>
            </a:r>
          </a:p>
          <a:p>
            <a:r>
              <a:rPr lang="da-DK" sz="2800" b="1" dirty="0"/>
              <a:t>Alternative scenarier</a:t>
            </a:r>
            <a:endParaRPr lang="da-DK" sz="2800" dirty="0"/>
          </a:p>
          <a:p>
            <a:pPr lvl="0"/>
            <a:r>
              <a:rPr lang="da-DK" sz="2800" dirty="0"/>
              <a:t>Til enhver tid hvor systemet melder fejl:</a:t>
            </a:r>
            <a:br>
              <a:rPr lang="da-DK" sz="2800" dirty="0"/>
            </a:br>
            <a:r>
              <a:rPr lang="da-DK" sz="2800" dirty="0"/>
              <a:t>Til at støtte korrekt administrering af udlån, skal systemet kunne gendanne det arbejde man lige har siddet med.</a:t>
            </a:r>
          </a:p>
          <a:p>
            <a:pPr lvl="1"/>
            <a:r>
              <a:rPr lang="da-DK" dirty="0"/>
              <a:t>Brugeren genstarter systemet </a:t>
            </a:r>
            <a:r>
              <a:rPr lang="da-DK" dirty="0">
                <a:sym typeface="Wingdings"/>
              </a:rPr>
              <a:t></a:t>
            </a:r>
            <a:r>
              <a:rPr lang="da-DK" dirty="0"/>
              <a:t> Systemet spørg om tidligere arbejde skal gendannes.</a:t>
            </a:r>
          </a:p>
          <a:p>
            <a:pPr lvl="1"/>
            <a:r>
              <a:rPr lang="da-DK" dirty="0"/>
              <a:t>Brugeren svarer Ja/Nej og systemet reagerer herefter.</a:t>
            </a:r>
          </a:p>
          <a:p>
            <a:pPr lvl="0"/>
            <a:r>
              <a:rPr lang="da-DK" sz="2800" dirty="0"/>
              <a:t>Personen findes ikke i systemet:</a:t>
            </a:r>
          </a:p>
          <a:p>
            <a:pPr lvl="1"/>
            <a:r>
              <a:rPr lang="da-DK" dirty="0"/>
              <a:t>Systemet gør opmærksom på, at personen ikke findes.</a:t>
            </a:r>
          </a:p>
          <a:p>
            <a:pPr lvl="1"/>
            <a:r>
              <a:rPr lang="da-DK" dirty="0"/>
              <a:t>Brugeren opretter herefter personen.</a:t>
            </a:r>
          </a:p>
          <a:p>
            <a:pPr lvl="0"/>
            <a:r>
              <a:rPr lang="da-DK" sz="2800" dirty="0" err="1"/>
              <a:t>DVD’en</a:t>
            </a:r>
            <a:r>
              <a:rPr lang="da-DK" sz="2800" dirty="0"/>
              <a:t> findes ikke i systemet</a:t>
            </a:r>
          </a:p>
          <a:p>
            <a:pPr lvl="1"/>
            <a:r>
              <a:rPr lang="da-DK" dirty="0"/>
              <a:t>Systemet gør opmærksom på, at </a:t>
            </a:r>
            <a:r>
              <a:rPr lang="da-DK" dirty="0" err="1"/>
              <a:t>DVD’en</a:t>
            </a:r>
            <a:r>
              <a:rPr lang="da-DK" dirty="0"/>
              <a:t> ikke findes.</a:t>
            </a:r>
          </a:p>
          <a:p>
            <a:pPr lvl="0"/>
            <a:r>
              <a:rPr lang="da-DK" sz="2800" dirty="0" err="1"/>
              <a:t>DVD’en</a:t>
            </a:r>
            <a:r>
              <a:rPr lang="da-DK" sz="2800" dirty="0"/>
              <a:t> eksisterer, men der er ingen eksemplarer hjemme.</a:t>
            </a:r>
          </a:p>
          <a:p>
            <a:r>
              <a:rPr lang="da-DK" sz="2800" dirty="0"/>
              <a:t>Systemet gør opmærksom på, at der ikke er nogle eksemplarer til rådighed.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179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Cases (Loan)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70" y="2382262"/>
            <a:ext cx="6113459" cy="385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196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633</Words>
  <Application>Microsoft Office PowerPoint</Application>
  <PresentationFormat>Skærmshow (4:3)</PresentationFormat>
  <Paragraphs>166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16</vt:i4>
      </vt:variant>
    </vt:vector>
  </HeadingPairs>
  <TitlesOfParts>
    <vt:vector size="17" baseType="lpstr">
      <vt:lpstr>Forløb</vt:lpstr>
      <vt:lpstr>Gruppe D/4</vt:lpstr>
      <vt:lpstr>Indledning </vt:lpstr>
      <vt:lpstr>Tidsplan</vt:lpstr>
      <vt:lpstr>Use Cases</vt:lpstr>
      <vt:lpstr>Use Cases (Handle DVD)</vt:lpstr>
      <vt:lpstr>Use Cases (Handle DVD) </vt:lpstr>
      <vt:lpstr>Use Cases (Handle DVD) </vt:lpstr>
      <vt:lpstr>Use Cases (Loan) </vt:lpstr>
      <vt:lpstr>Use Cases (Loan) </vt:lpstr>
      <vt:lpstr>Use Cases (Loan) </vt:lpstr>
      <vt:lpstr>Interaktionsdiagram (Handle DVD)</vt:lpstr>
      <vt:lpstr>Interaktionsdiagram (Loan)</vt:lpstr>
      <vt:lpstr>Designklassediagram </vt:lpstr>
      <vt:lpstr>Implementering</vt:lpstr>
      <vt:lpstr>Implementering</vt:lpstr>
      <vt:lpstr>Implementering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Mr Vassard</dc:creator>
  <cp:lastModifiedBy>Mr Vassard</cp:lastModifiedBy>
  <cp:revision>4</cp:revision>
  <dcterms:created xsi:type="dcterms:W3CDTF">2011-04-19T06:50:18Z</dcterms:created>
  <dcterms:modified xsi:type="dcterms:W3CDTF">2011-04-19T07:23:49Z</dcterms:modified>
</cp:coreProperties>
</file>