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5848" autoAdjust="0"/>
  </p:normalViewPr>
  <p:slideViewPr>
    <p:cSldViewPr>
      <p:cViewPr varScale="1">
        <p:scale>
          <a:sx n="94" d="100"/>
          <a:sy n="94" d="100"/>
        </p:scale>
        <p:origin x="-22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25" d="100"/>
          <a:sy n="125" d="100"/>
        </p:scale>
        <p:origin x="-2928" y="52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3D59-96B2-412A-9CF8-80A021F4886F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CBB91-F855-460E-A061-CFD1D54F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5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fe.maxthon.cn/personal/lvyuang/design-patterns/async-chai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whe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callbacks-object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http://wfe.maxthon.cn/personal/lvyuang/design-patterns/async-chain/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CBB91-F855-460E-A061-CFD1D54F85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2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运动员在打乒乓球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运动员本人可把比分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是否犯规记录下来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判断胜负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第三人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裁判加入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可以让运动员更专注比赛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CBB91-F855-460E-A061-CFD1D54F85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1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CBB91-F855-460E-A061-CFD1D54F85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ix </a:t>
            </a:r>
            <a:r>
              <a:rPr lang="zh-CN" altLang="en-US" dirty="0" smtClean="0"/>
              <a:t>换个名字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它在 </a:t>
            </a:r>
            <a:r>
              <a:rPr lang="en-US" altLang="zh-CN" dirty="0" smtClean="0"/>
              <a:t>jQuery </a:t>
            </a:r>
            <a:r>
              <a:rPr lang="zh-CN" altLang="en-US" dirty="0" smtClean="0"/>
              <a:t>里面就叫 </a:t>
            </a:r>
            <a:r>
              <a:rPr lang="en-US" altLang="zh-CN" dirty="0" smtClean="0"/>
              <a:t>Deferred.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负责 </a:t>
            </a:r>
            <a:r>
              <a:rPr lang="en-US" altLang="zh-CN" dirty="0" smtClean="0"/>
              <a:t>pending, resolved, rejected </a:t>
            </a:r>
            <a:r>
              <a:rPr lang="zh-CN" altLang="en-US" dirty="0" smtClean="0"/>
              <a:t>三种状态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以及执行相对应的回调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(function () {_.done(fn5).fail(fn6)}, 2 * 1000);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CBB91-F855-460E-A061-CFD1D54F85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9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 </a:t>
            </a:r>
            <a:r>
              <a:rPr lang="en-US" altLang="zh-CN" dirty="0" smtClean="0"/>
              <a:t>Deferred 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知道 </a:t>
            </a:r>
            <a:r>
              <a:rPr lang="en-US" altLang="zh-CN" dirty="0" smtClean="0"/>
              <a:t>Deferred </a:t>
            </a:r>
            <a:r>
              <a:rPr lang="zh-CN" altLang="en-US" dirty="0" smtClean="0"/>
              <a:t>是做什么的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CBB91-F855-460E-A061-CFD1D54F85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5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了解并发概念。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http://api.jquery.com/jQuery.when/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CBB91-F855-460E-A061-CFD1D54F85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 </a:t>
            </a:r>
            <a:r>
              <a:rPr lang="en-US" altLang="zh-CN" dirty="0" smtClean="0"/>
              <a:t>jQuery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$.Callbacks </a:t>
            </a:r>
            <a:r>
              <a:rPr lang="zh-CN" altLang="en-US" dirty="0" smtClean="0"/>
              <a:t>这个对象即可。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http://api.jquery.com/category/callbacks-object/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CBB91-F855-460E-A061-CFD1D54F85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8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知道 </a:t>
            </a:r>
            <a:r>
              <a:rPr lang="en-US" altLang="zh-CN" dirty="0" smtClean="0"/>
              <a:t>Deferred </a:t>
            </a:r>
            <a:r>
              <a:rPr lang="zh-CN" altLang="en-US" dirty="0" smtClean="0"/>
              <a:t>是做什么的。</a:t>
            </a:r>
            <a:endParaRPr lang="en-US" altLang="zh-CN" dirty="0" smtClean="0"/>
          </a:p>
          <a:p>
            <a:r>
              <a:rPr lang="zh-CN" altLang="en-US" dirty="0" smtClean="0"/>
              <a:t>知道 </a:t>
            </a:r>
            <a:r>
              <a:rPr lang="en-US" altLang="zh-CN" dirty="0" smtClean="0"/>
              <a:t>jQuery </a:t>
            </a:r>
            <a:r>
              <a:rPr lang="zh-CN" altLang="en-US" dirty="0" smtClean="0"/>
              <a:t>存在 </a:t>
            </a:r>
            <a:r>
              <a:rPr lang="en-US" altLang="zh-CN" dirty="0" smtClean="0"/>
              <a:t>Callbacks, Deferred, When, Queue </a:t>
            </a:r>
            <a:r>
              <a:rPr lang="zh-CN" altLang="en-US" dirty="0" smtClean="0"/>
              <a:t>这些概念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CBB91-F855-460E-A061-CFD1D54F85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0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4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0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5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1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8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4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6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A5E8-5C11-4368-A9E9-58257533BED1}" type="datetimeFigureOut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0E35-9C09-4A10-AF79-215D2D0E3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科普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Deferred 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5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2420888"/>
            <a:ext cx="5976664" cy="1728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AsyncChain </a:t>
            </a:r>
            <a:r>
              <a:rPr lang="zh-CN" altLang="en-US" sz="2800" dirty="0" smtClean="0"/>
              <a:t>本身是比较复杂的</a:t>
            </a:r>
            <a:r>
              <a:rPr lang="en-US" altLang="zh-CN" sz="2800" dirty="0" smtClean="0"/>
              <a:t>.</a:t>
            </a:r>
          </a:p>
          <a:p>
            <a:pPr marL="457200" indent="-9525">
              <a:buFont typeface="+mj-lt"/>
              <a:buAutoNum type="arabicPeriod"/>
            </a:pPr>
            <a:r>
              <a:rPr lang="zh-CN" altLang="en-US" sz="1800" dirty="0" smtClean="0"/>
              <a:t>不同</a:t>
            </a:r>
            <a:r>
              <a:rPr lang="zh-CN" altLang="en-US" sz="2400" b="1" dirty="0" smtClean="0"/>
              <a:t>状态</a:t>
            </a:r>
            <a:r>
              <a:rPr lang="zh-CN" altLang="en-US" sz="1800" dirty="0" smtClean="0"/>
              <a:t>下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执行不同回调</a:t>
            </a:r>
            <a:r>
              <a:rPr lang="en-US" altLang="zh-CN" sz="1800" dirty="0" smtClean="0"/>
              <a:t>.</a:t>
            </a:r>
          </a:p>
          <a:p>
            <a:pPr marL="457200" indent="-9525">
              <a:buFont typeface="+mj-lt"/>
              <a:buAutoNum type="arabicPeriod"/>
            </a:pPr>
            <a:r>
              <a:rPr lang="zh-CN" altLang="en-US" sz="1800" dirty="0" smtClean="0"/>
              <a:t>负责相应状态下</a:t>
            </a:r>
            <a:r>
              <a:rPr lang="zh-CN" altLang="en-US" sz="2400" b="1" dirty="0" smtClean="0"/>
              <a:t>回调函数</a:t>
            </a:r>
            <a:r>
              <a:rPr lang="zh-CN" altLang="en-US" sz="1800" dirty="0" smtClean="0"/>
              <a:t>管理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  <a:tabLst>
                <a:tab pos="2336800" algn="l"/>
              </a:tabLs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3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556792"/>
            <a:ext cx="5410944" cy="34129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减轻本身复杂性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外包给第三方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发送请求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传递数据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状态</a:t>
            </a:r>
            <a:r>
              <a:rPr lang="en-US" altLang="zh-CN" sz="2400" dirty="0"/>
              <a:t>[</a:t>
            </a:r>
            <a:r>
              <a:rPr lang="zh-CN" altLang="en-US" sz="2400" dirty="0" smtClean="0"/>
              <a:t>成功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失败</a:t>
            </a:r>
            <a:r>
              <a:rPr lang="en-US" altLang="zh-CN" sz="2400" dirty="0"/>
              <a:t>]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ix </a:t>
            </a:r>
            <a:r>
              <a:rPr lang="zh-CN" altLang="en-US" sz="2400" dirty="0" smtClean="0"/>
              <a:t>来做状态和回调函数管理工作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4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714500"/>
            <a:ext cx="52197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8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709738"/>
            <a:ext cx="52387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1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671638"/>
            <a:ext cx="49244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5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47813"/>
            <a:ext cx="48958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38213"/>
            <a:ext cx="62293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6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给 </a:t>
            </a:r>
            <a:r>
              <a:rPr lang="en-US" altLang="zh-CN" dirty="0" smtClean="0"/>
              <a:t>ix </a:t>
            </a:r>
            <a:r>
              <a:rPr lang="zh-CN" altLang="en-US" dirty="0" smtClean="0"/>
              <a:t>更名 </a:t>
            </a:r>
            <a:r>
              <a:rPr lang="en-US" altLang="zh-CN" dirty="0" smtClean="0"/>
              <a:t>- Deferred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8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1628800"/>
            <a:ext cx="5814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之前谈到的都是单个请求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有这样一种情况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一个项目由多人来开发完成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并且进行了合理分工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多人可并行进行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当所有人都开发完成时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项目算完成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否则项目失败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即：由多个异步操作</a:t>
            </a:r>
            <a:r>
              <a:rPr lang="en-US" altLang="zh-CN" dirty="0" smtClean="0"/>
              <a:t>; </a:t>
            </a:r>
            <a:r>
              <a:rPr lang="zh-CN" altLang="en-US" dirty="0" smtClean="0"/>
              <a:t>状态由各个异步操作状态影响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3695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6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回调函数管理 </a:t>
            </a:r>
            <a:r>
              <a:rPr lang="en-US" altLang="zh-CN" dirty="0" smtClean="0"/>
              <a:t>- $.Callbacks.</a:t>
            </a:r>
          </a:p>
          <a:p>
            <a:pPr marL="0" indent="0">
              <a:buNone/>
            </a:pPr>
            <a:r>
              <a:rPr lang="zh-CN" altLang="en-US" dirty="0" smtClean="0"/>
              <a:t>支持方法</a:t>
            </a:r>
            <a:r>
              <a:rPr lang="en-US" altLang="zh-CN" dirty="0" smtClean="0"/>
              <a:t>:  add, remove, empty, fire, </a:t>
            </a:r>
            <a:r>
              <a:rPr lang="en-US" altLang="zh-CN" dirty="0" err="1" smtClean="0"/>
              <a:t>fireWith</a:t>
            </a:r>
            <a:r>
              <a:rPr lang="zh-CN" altLang="en-US" smtClean="0"/>
              <a:t>等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忘记 </a:t>
            </a:r>
            <a:r>
              <a:rPr lang="en-US" altLang="zh-CN" dirty="0" smtClean="0"/>
              <a:t>Deferred </a:t>
            </a:r>
            <a:r>
              <a:rPr lang="zh-CN" altLang="en-US" dirty="0" smtClean="0"/>
              <a:t>单词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259632" y="3356992"/>
            <a:ext cx="6616824" cy="864096"/>
          </a:xfrm>
        </p:spPr>
        <p:txBody>
          <a:bodyPr/>
          <a:lstStyle/>
          <a:p>
            <a:r>
              <a:rPr lang="zh-CN" altLang="en-US" b="1" dirty="0" smtClean="0"/>
              <a:t>先起个名字叫 </a:t>
            </a:r>
            <a:r>
              <a:rPr lang="en-US" altLang="zh-CN" b="1" dirty="0" smtClean="0"/>
              <a:t>ix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80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285293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OVER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184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从熟悉内容开始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8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39909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1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72682"/>
            <a:ext cx="62293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8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23863"/>
            <a:ext cx="602932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66725"/>
            <a:ext cx="550545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7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176338"/>
            <a:ext cx="54483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7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6865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312</Words>
  <Application>Microsoft Office PowerPoint</Application>
  <PresentationFormat>全屏显示(4:3)</PresentationFormat>
  <Paragraphs>46</Paragraphs>
  <Slides>20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科普 Deferred 概念</vt:lpstr>
      <vt:lpstr>忘记 Deferred 单词</vt:lpstr>
      <vt:lpstr>从熟悉内容开始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给 ix 更名 - Deferred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科普 Deferred 概念</dc:title>
  <dc:creator>redky</dc:creator>
  <cp:lastModifiedBy>redky</cp:lastModifiedBy>
  <cp:revision>37</cp:revision>
  <dcterms:created xsi:type="dcterms:W3CDTF">2012-07-26T08:45:38Z</dcterms:created>
  <dcterms:modified xsi:type="dcterms:W3CDTF">2012-07-27T05:28:31Z</dcterms:modified>
</cp:coreProperties>
</file>