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5270" autoAdjust="0"/>
    <p:restoredTop sz="86426" autoAdjust="0"/>
  </p:normalViewPr>
  <p:slideViewPr>
    <p:cSldViewPr>
      <p:cViewPr>
        <p:scale>
          <a:sx n="66" d="100"/>
          <a:sy n="66" d="100"/>
        </p:scale>
        <p:origin x="-12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-26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FD8E5-030B-4845-9BD6-5B6DC2949C1B}" type="datetimeFigureOut">
              <a:rPr lang="zh-CN" altLang="en-US" smtClean="0"/>
              <a:t>2011/8/9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8A611-E7A9-4BB1-A362-88379C273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33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866F-0891-40E5-A07D-05449AEFC97B}" type="datetimeFigureOut">
              <a:rPr lang="zh-CN" altLang="en-US" smtClean="0"/>
              <a:t>2011/8/9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4809-331C-4A8A-9938-76C853C7C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866F-0891-40E5-A07D-05449AEFC97B}" type="datetimeFigureOut">
              <a:rPr lang="zh-CN" altLang="en-US" smtClean="0"/>
              <a:t>2011/8/9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4809-331C-4A8A-9938-76C853C7C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866F-0891-40E5-A07D-05449AEFC97B}" type="datetimeFigureOut">
              <a:rPr lang="zh-CN" altLang="en-US" smtClean="0"/>
              <a:t>2011/8/9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4809-331C-4A8A-9938-76C853C7C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2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866F-0891-40E5-A07D-05449AEFC97B}" type="datetimeFigureOut">
              <a:rPr lang="zh-CN" altLang="en-US" smtClean="0"/>
              <a:t>2011/8/9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4809-331C-4A8A-9938-76C853C7C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866F-0891-40E5-A07D-05449AEFC97B}" type="datetimeFigureOut">
              <a:rPr lang="zh-CN" altLang="en-US" smtClean="0"/>
              <a:t>2011/8/9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4809-331C-4A8A-9938-76C853C7C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866F-0891-40E5-A07D-05449AEFC97B}" type="datetimeFigureOut">
              <a:rPr lang="zh-CN" altLang="en-US" smtClean="0"/>
              <a:t>2011/8/9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4809-331C-4A8A-9938-76C853C7C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866F-0891-40E5-A07D-05449AEFC97B}" type="datetimeFigureOut">
              <a:rPr lang="zh-CN" altLang="en-US" smtClean="0"/>
              <a:t>2011/8/9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4809-331C-4A8A-9938-76C853C7C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1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866F-0891-40E5-A07D-05449AEFC97B}" type="datetimeFigureOut">
              <a:rPr lang="zh-CN" altLang="en-US" smtClean="0"/>
              <a:t>2011/8/9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4809-331C-4A8A-9938-76C853C7C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8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866F-0891-40E5-A07D-05449AEFC97B}" type="datetimeFigureOut">
              <a:rPr lang="zh-CN" altLang="en-US" smtClean="0"/>
              <a:t>2011/8/9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4809-331C-4A8A-9938-76C853C7C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1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866F-0891-40E5-A07D-05449AEFC97B}" type="datetimeFigureOut">
              <a:rPr lang="zh-CN" altLang="en-US" smtClean="0"/>
              <a:t>2011/8/9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4809-331C-4A8A-9938-76C853C7C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7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866F-0891-40E5-A07D-05449AEFC97B}" type="datetimeFigureOut">
              <a:rPr lang="zh-CN" altLang="en-US" smtClean="0"/>
              <a:t>2011/8/9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4809-331C-4A8A-9938-76C853C7C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4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866F-0891-40E5-A07D-05449AEFC97B}" type="datetimeFigureOut">
              <a:rPr lang="zh-CN" altLang="en-US" smtClean="0"/>
              <a:t>2011/8/9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D4809-331C-4A8A-9938-76C853C7C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6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Margin </a:t>
            </a:r>
            <a:r>
              <a:rPr lang="zh-CN" altLang="en-US" sz="6000" dirty="0" smtClean="0"/>
              <a:t>属性应用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51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2204864"/>
            <a:ext cx="6131024" cy="37730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Margin 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Margin </a:t>
            </a:r>
            <a:r>
              <a:rPr lang="zh-CN" altLang="en-US" dirty="0" smtClean="0"/>
              <a:t>位置关系</a:t>
            </a:r>
            <a:r>
              <a:rPr lang="en-US" altLang="zh-C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与其它属性位置关系对比</a:t>
            </a:r>
            <a:r>
              <a:rPr lang="en-US" altLang="zh-C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Margin 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Margin 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margin:  </a:t>
            </a:r>
          </a:p>
          <a:p>
            <a:pPr marL="365125" indent="0">
              <a:buNone/>
            </a:pPr>
            <a:r>
              <a:rPr lang="zh-CN" altLang="en-US" b="1" dirty="0" smtClean="0">
                <a:solidFill>
                  <a:schemeClr val="accent4"/>
                </a:solidFill>
              </a:rPr>
              <a:t>元素</a:t>
            </a:r>
            <a:r>
              <a:rPr lang="zh-CN" altLang="en-US" dirty="0" smtClean="0"/>
              <a:t>与</a:t>
            </a:r>
            <a:r>
              <a:rPr lang="zh-CN" altLang="en-US" b="1" dirty="0" smtClean="0">
                <a:solidFill>
                  <a:schemeClr val="accent4"/>
                </a:solidFill>
              </a:rPr>
              <a:t>父元素或其它元素</a:t>
            </a:r>
            <a:r>
              <a:rPr lang="zh-CN" altLang="en-US" dirty="0" smtClean="0"/>
              <a:t>之间的距离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中文名称：</a:t>
            </a:r>
            <a:endParaRPr lang="en-US" altLang="zh-CN" dirty="0" smtClean="0"/>
          </a:p>
          <a:p>
            <a:pPr marL="514350" indent="19050">
              <a:buFont typeface="+mj-lt"/>
              <a:buAutoNum type="arabicPeriod"/>
            </a:pPr>
            <a:r>
              <a:rPr lang="zh-CN" altLang="en-US" dirty="0" smtClean="0"/>
              <a:t>外边距</a:t>
            </a:r>
            <a:endParaRPr lang="en-US" altLang="zh-CN" dirty="0" smtClean="0"/>
          </a:p>
          <a:p>
            <a:pPr marL="514350" indent="19050">
              <a:buFont typeface="+mj-lt"/>
              <a:buAutoNum type="arabicPeriod"/>
            </a:pPr>
            <a:r>
              <a:rPr lang="zh-CN" altLang="en-US" dirty="0" smtClean="0"/>
              <a:t>外补丁</a:t>
            </a:r>
            <a:endParaRPr lang="en-US" altLang="zh-CN" dirty="0" smtClean="0"/>
          </a:p>
          <a:p>
            <a:pPr marL="514350" indent="19050">
              <a:buFont typeface="+mj-lt"/>
              <a:buAutoNum type="arabicPeriod"/>
            </a:pPr>
            <a:r>
              <a:rPr lang="zh-CN" altLang="en-US" dirty="0" smtClean="0"/>
              <a:t>外边界补白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84984"/>
            <a:ext cx="3504564" cy="325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9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Margin </a:t>
            </a:r>
            <a:r>
              <a:rPr lang="zh-CN" altLang="en-US" dirty="0" smtClean="0"/>
              <a:t>位置关系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   对自身和附近元素的影响</a:t>
            </a:r>
            <a:r>
              <a:rPr lang="en-US" altLang="zh-CN" sz="3600" dirty="0" smtClean="0"/>
              <a:t>.</a:t>
            </a:r>
          </a:p>
          <a:p>
            <a:pPr marL="806450" indent="-441325"/>
            <a:r>
              <a:rPr lang="zh-CN" altLang="en-US" dirty="0" smtClean="0"/>
              <a:t>自身</a:t>
            </a:r>
            <a:endParaRPr lang="en-US" altLang="zh-CN" dirty="0" smtClean="0"/>
          </a:p>
          <a:p>
            <a:pPr marL="806450" indent="-441325"/>
            <a:r>
              <a:rPr lang="zh-CN" altLang="en-US" dirty="0" smtClean="0"/>
              <a:t>影响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435100" indent="-534988">
              <a:buFont typeface="+mj-lt"/>
              <a:buAutoNum type="arabicPeriod"/>
            </a:pPr>
            <a:r>
              <a:rPr lang="en-US" altLang="zh-CN" dirty="0" smtClean="0"/>
              <a:t>Top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Left </a:t>
            </a:r>
            <a:r>
              <a:rPr lang="zh-CN" altLang="en-US" dirty="0" smtClean="0"/>
              <a:t>方向</a:t>
            </a:r>
            <a:r>
              <a:rPr lang="en-US" altLang="zh-CN" dirty="0" smtClean="0"/>
              <a:t>.</a:t>
            </a:r>
          </a:p>
          <a:p>
            <a:pPr marL="1435100" indent="-534988">
              <a:buFont typeface="+mj-lt"/>
              <a:buAutoNum type="arabicPeriod"/>
            </a:pPr>
            <a:r>
              <a:rPr lang="en-US" altLang="zh-CN" dirty="0" smtClean="0"/>
              <a:t>margin </a:t>
            </a:r>
            <a:r>
              <a:rPr lang="zh-CN" altLang="en-US" dirty="0" smtClean="0"/>
              <a:t>负值增加宽度</a:t>
            </a:r>
            <a:r>
              <a:rPr lang="en-US" altLang="zh-CN" dirty="0" smtClean="0"/>
              <a:t>. </a:t>
            </a:r>
          </a:p>
          <a:p>
            <a:pPr marL="806450" indent="-441325"/>
            <a:r>
              <a:rPr lang="zh-CN" altLang="en-US" dirty="0" smtClean="0"/>
              <a:t>附近元素影响：</a:t>
            </a:r>
            <a:endParaRPr lang="en-US" altLang="zh-CN" dirty="0" smtClean="0"/>
          </a:p>
          <a:p>
            <a:pPr marL="1439863" indent="-539750">
              <a:buNone/>
            </a:pPr>
            <a:r>
              <a:rPr lang="en-US" altLang="zh-CN" dirty="0" smtClean="0"/>
              <a:t>Bottom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Right </a:t>
            </a:r>
            <a:r>
              <a:rPr lang="zh-CN" altLang="en-US" dirty="0" smtClean="0"/>
              <a:t>方向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71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4988" indent="0">
              <a:buNone/>
            </a:pP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 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 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Left 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方向：</a:t>
            </a:r>
            <a:endParaRPr lang="en-US" altLang="zh-CN" sz="4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4988" indent="0">
              <a:buNone/>
            </a:pPr>
            <a:r>
              <a:rPr lang="zh-CN" altLang="en-US" dirty="0" smtClean="0"/>
              <a:t>自身向 </a:t>
            </a:r>
            <a:r>
              <a:rPr lang="en-US" altLang="zh-CN" dirty="0" smtClean="0"/>
              <a:t>top/left </a:t>
            </a:r>
            <a:r>
              <a:rPr lang="zh-CN" altLang="en-US" dirty="0" smtClean="0"/>
              <a:t>移动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相邻元素同时移动</a:t>
            </a:r>
            <a:r>
              <a:rPr lang="en-US" altLang="zh-CN" dirty="0" smtClean="0"/>
              <a:t>.</a:t>
            </a:r>
          </a:p>
          <a:p>
            <a:pPr marL="114300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正值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向下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右移动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1143000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负值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向上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左移动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0">
              <a:buNone/>
            </a:pPr>
            <a:r>
              <a:rPr lang="en-US" altLang="zh-CN" sz="4000" b="1" dirty="0" smtClean="0"/>
              <a:t>Bottom </a:t>
            </a:r>
            <a:r>
              <a:rPr lang="zh-CN" altLang="en-US" sz="4000" b="1" dirty="0" smtClean="0"/>
              <a:t>和 </a:t>
            </a:r>
            <a:r>
              <a:rPr lang="en-US" altLang="zh-CN" sz="4000" b="1" dirty="0" smtClean="0"/>
              <a:t>Right :</a:t>
            </a:r>
          </a:p>
          <a:p>
            <a:pPr marL="450850" indent="0"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相邻元素移动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本身位置不变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0850" indent="0"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正值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元素向下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右移动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0850" indent="0"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负值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元素向上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左移动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可能出现覆盖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与其它属性位置关系对比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4000" dirty="0" smtClean="0"/>
              <a:t>position: relative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pPr marL="365125" indent="0">
              <a:buNone/>
            </a:pPr>
            <a:r>
              <a:rPr lang="zh-CN" altLang="en-US" dirty="0" smtClean="0"/>
              <a:t>设置 </a:t>
            </a:r>
            <a:r>
              <a:rPr lang="en-US" altLang="zh-CN" dirty="0" smtClean="0"/>
              <a:t>relative + </a:t>
            </a:r>
            <a:r>
              <a:rPr lang="zh-CN" altLang="en-US" dirty="0" smtClean="0"/>
              <a:t>方向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元素原位置留白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即相邻元素位置不变</a:t>
            </a:r>
            <a:r>
              <a:rPr lang="en-US" altLang="zh-CN" dirty="0" smtClean="0"/>
              <a:t>), </a:t>
            </a:r>
            <a:r>
              <a:rPr lang="zh-CN" altLang="en-US" dirty="0" smtClean="0"/>
              <a:t>自身向指定方向移动</a:t>
            </a:r>
            <a:r>
              <a:rPr lang="en-US" altLang="zh-CN" dirty="0" smtClean="0"/>
              <a:t>.</a:t>
            </a:r>
            <a:endParaRPr lang="en-US" altLang="zh-CN" sz="4000" dirty="0" smtClean="0"/>
          </a:p>
          <a:p>
            <a:r>
              <a:rPr lang="en-US" altLang="zh-CN" sz="4000" dirty="0" smtClean="0"/>
              <a:t>position: absolute;</a:t>
            </a:r>
          </a:p>
          <a:p>
            <a:pPr marL="365125" indent="0">
              <a:lnSpc>
                <a:spcPct val="120000"/>
              </a:lnSpc>
              <a:buNone/>
            </a:pPr>
            <a:r>
              <a:rPr lang="zh-CN" altLang="en-US" dirty="0" smtClean="0"/>
              <a:t>设置 </a:t>
            </a:r>
            <a:r>
              <a:rPr lang="en-US" altLang="zh-CN" dirty="0" smtClean="0"/>
              <a:t>absolute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元素脱离文档流</a:t>
            </a:r>
            <a:r>
              <a:rPr lang="en-US" altLang="zh-CN" dirty="0" smtClean="0"/>
              <a:t>. </a:t>
            </a:r>
            <a:r>
              <a:rPr lang="zh-CN" altLang="en-US" dirty="0" smtClean="0"/>
              <a:t>相邻元素做移动</a:t>
            </a:r>
            <a:r>
              <a:rPr lang="en-US" altLang="zh-CN" dirty="0" smtClean="0"/>
              <a:t>.</a:t>
            </a:r>
          </a:p>
          <a:p>
            <a:pPr marL="801688" indent="-436563">
              <a:lnSpc>
                <a:spcPts val="2700"/>
              </a:lnSpc>
              <a:buFont typeface="+mj-lt"/>
              <a:buAutoNum type="arabicPeriod"/>
            </a:pPr>
            <a:r>
              <a:rPr lang="zh-CN" altLang="en-US" dirty="0" smtClean="0"/>
              <a:t>未设置方向时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垂直脱离文档流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即保持原 </a:t>
            </a:r>
            <a:r>
              <a:rPr lang="en-US" altLang="zh-CN" dirty="0" smtClean="0"/>
              <a:t>x/y </a:t>
            </a:r>
            <a:r>
              <a:rPr lang="zh-CN" altLang="en-US" dirty="0" smtClean="0"/>
              <a:t>方向位置</a:t>
            </a:r>
            <a:r>
              <a:rPr lang="en-US" altLang="zh-CN" dirty="0" smtClean="0"/>
              <a:t>, z </a:t>
            </a:r>
            <a:r>
              <a:rPr lang="zh-CN" altLang="en-US" dirty="0" smtClean="0"/>
              <a:t>方向移动</a:t>
            </a:r>
            <a:r>
              <a:rPr lang="en-US" altLang="zh-CN" dirty="0" smtClean="0"/>
              <a:t>.</a:t>
            </a:r>
          </a:p>
          <a:p>
            <a:pPr marL="801688" indent="-436563">
              <a:lnSpc>
                <a:spcPts val="2700"/>
              </a:lnSpc>
              <a:buFont typeface="+mj-lt"/>
              <a:buAutoNum type="arabicPeriod"/>
            </a:pPr>
            <a:r>
              <a:rPr lang="zh-CN" altLang="en-US" dirty="0" smtClean="0"/>
              <a:t>设置单方向</a:t>
            </a:r>
            <a:r>
              <a:rPr lang="en-US" altLang="zh-CN" dirty="0" smtClean="0"/>
              <a:t>(A)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即在相对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或参考位置</a:t>
            </a:r>
            <a:r>
              <a:rPr lang="en-US" altLang="zh-CN" dirty="0" smtClean="0"/>
              <a:t>)</a:t>
            </a:r>
            <a:r>
              <a:rPr lang="zh-CN" altLang="en-US" dirty="0" smtClean="0"/>
              <a:t>元素内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方向上移动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其它方向不变</a:t>
            </a:r>
            <a:r>
              <a:rPr lang="en-US" altLang="zh-CN" dirty="0" smtClean="0"/>
              <a:t>.</a:t>
            </a:r>
          </a:p>
          <a:p>
            <a:pPr marL="801688" indent="-436563">
              <a:lnSpc>
                <a:spcPts val="2700"/>
              </a:lnSpc>
              <a:buFont typeface="+mj-lt"/>
              <a:buAutoNum type="arabicPeriod"/>
            </a:pPr>
            <a:r>
              <a:rPr lang="zh-CN" altLang="en-US" dirty="0" smtClean="0"/>
              <a:t>设置两方向时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原理同上</a:t>
            </a:r>
            <a:r>
              <a:rPr lang="en-US" altLang="zh-CN" dirty="0" smtClean="0"/>
              <a:t>.</a:t>
            </a:r>
          </a:p>
          <a:p>
            <a:pPr marL="801688" indent="-436563">
              <a:lnSpc>
                <a:spcPts val="2700"/>
              </a:lnSpc>
              <a:buFont typeface="+mj-lt"/>
              <a:buAutoNum type="arabicPeriod"/>
            </a:pPr>
            <a:r>
              <a:rPr lang="zh-CN" altLang="en-US" dirty="0" smtClean="0"/>
              <a:t>设置四个方向为 </a:t>
            </a:r>
            <a:r>
              <a:rPr lang="en-US" altLang="zh-CN" dirty="0" smtClean="0"/>
              <a:t>0 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元素占整个可视窗口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0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Margin 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块</a:t>
            </a:r>
            <a:r>
              <a:rPr lang="zh-CN" altLang="en-US" dirty="0"/>
              <a:t>级</a:t>
            </a:r>
            <a:r>
              <a:rPr lang="zh-CN" altLang="en-US" dirty="0" smtClean="0"/>
              <a:t>元素垂直</a:t>
            </a:r>
            <a:r>
              <a:rPr lang="zh-CN" altLang="en-US" dirty="0"/>
              <a:t>相邻外边距会合并，而行内</a:t>
            </a:r>
            <a:r>
              <a:rPr lang="zh-CN" altLang="en-US" dirty="0" smtClean="0"/>
              <a:t>元素不</a:t>
            </a:r>
            <a:r>
              <a:rPr lang="zh-CN" altLang="en-US" dirty="0"/>
              <a:t>占上下外边距。行内</a:t>
            </a:r>
            <a:r>
              <a:rPr lang="zh-CN" altLang="en-US" dirty="0" smtClean="0"/>
              <a:t>元素左右</a:t>
            </a:r>
            <a:r>
              <a:rPr lang="zh-CN" altLang="en-US" dirty="0"/>
              <a:t>外边距</a:t>
            </a:r>
            <a:r>
              <a:rPr lang="zh-CN" altLang="en-US" dirty="0" smtClean="0"/>
              <a:t>不合并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浮动元素外边距不会</a:t>
            </a:r>
            <a:r>
              <a:rPr lang="zh-CN" altLang="en-US" dirty="0"/>
              <a:t>合并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允许</a:t>
            </a:r>
            <a:r>
              <a:rPr lang="zh-CN" altLang="en-US" dirty="0"/>
              <a:t>指定</a:t>
            </a:r>
            <a:r>
              <a:rPr lang="zh-CN" altLang="en-US" dirty="0" smtClean="0"/>
              <a:t>负外边</a:t>
            </a:r>
            <a:r>
              <a:rPr lang="zh-CN" altLang="en-US" dirty="0"/>
              <a:t>距值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布局</a:t>
            </a:r>
            <a:r>
              <a:rPr lang="en-US" altLang="zh-CN" dirty="0"/>
              <a:t>, </a:t>
            </a:r>
            <a:r>
              <a:rPr lang="zh-CN" altLang="en-US" dirty="0"/>
              <a:t>增加宽度</a:t>
            </a:r>
            <a:r>
              <a:rPr lang="en-US" altLang="zh-CN" dirty="0"/>
              <a:t>, </a:t>
            </a:r>
            <a:r>
              <a:rPr lang="zh-CN" altLang="en-US" dirty="0"/>
              <a:t>隐藏元素</a:t>
            </a:r>
            <a:r>
              <a:rPr lang="en-US" altLang="zh-CN" dirty="0"/>
              <a:t>, </a:t>
            </a:r>
            <a:r>
              <a:rPr lang="zh-CN" altLang="en-US" dirty="0"/>
              <a:t>定位</a:t>
            </a:r>
            <a:r>
              <a:rPr lang="zh-CN" altLang="en-US" dirty="0" smtClean="0"/>
              <a:t>元素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60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317</Words>
  <Application>Microsoft Office PowerPoint</Application>
  <PresentationFormat>全屏显示(4:3)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Margin 属性应用</vt:lpstr>
      <vt:lpstr>PowerPoint 演示文稿</vt:lpstr>
      <vt:lpstr>Margin 定义</vt:lpstr>
      <vt:lpstr>Margin 位置关系</vt:lpstr>
      <vt:lpstr>PowerPoint 演示文稿</vt:lpstr>
      <vt:lpstr>PowerPoint 演示文稿</vt:lpstr>
      <vt:lpstr>与其它属性位置关系对比</vt:lpstr>
      <vt:lpstr>Margin 应用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Margin </dc:title>
  <dc:creator>redky</dc:creator>
  <cp:lastModifiedBy>redky</cp:lastModifiedBy>
  <cp:revision>92</cp:revision>
  <dcterms:created xsi:type="dcterms:W3CDTF">2011-08-09T01:54:02Z</dcterms:created>
  <dcterms:modified xsi:type="dcterms:W3CDTF">2011-08-09T06:16:08Z</dcterms:modified>
</cp:coreProperties>
</file>