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3333CC"/>
    <a:srgbClr val="CC00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5" d="100"/>
          <a:sy n="25" d="100"/>
        </p:scale>
        <p:origin x="6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034F-B85A-4DF6-95E9-162FB8190B15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702-D838-4F69-987B-7D35A66B7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10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034F-B85A-4DF6-95E9-162FB8190B15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702-D838-4F69-987B-7D35A66B7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7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034F-B85A-4DF6-95E9-162FB8190B15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702-D838-4F69-987B-7D35A66B7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00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034F-B85A-4DF6-95E9-162FB8190B15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702-D838-4F69-987B-7D35A66B7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52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034F-B85A-4DF6-95E9-162FB8190B15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702-D838-4F69-987B-7D35A66B7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50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034F-B85A-4DF6-95E9-162FB8190B15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702-D838-4F69-987B-7D35A66B7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6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034F-B85A-4DF6-95E9-162FB8190B15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702-D838-4F69-987B-7D35A66B7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8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034F-B85A-4DF6-95E9-162FB8190B15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702-D838-4F69-987B-7D35A66B7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8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034F-B85A-4DF6-95E9-162FB8190B15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702-D838-4F69-987B-7D35A66B7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17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034F-B85A-4DF6-95E9-162FB8190B15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702-D838-4F69-987B-7D35A66B7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67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034F-B85A-4DF6-95E9-162FB8190B15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702-D838-4F69-987B-7D35A66B7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48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034F-B85A-4DF6-95E9-162FB8190B15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BF702-D838-4F69-987B-7D35A66B7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52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EC03099-E53A-4F0F-9048-31A45C49841B}"/>
              </a:ext>
            </a:extLst>
          </p:cNvPr>
          <p:cNvSpPr txBox="1">
            <a:spLocks/>
          </p:cNvSpPr>
          <p:nvPr/>
        </p:nvSpPr>
        <p:spPr>
          <a:xfrm>
            <a:off x="7108928" y="2504194"/>
            <a:ext cx="19050000" cy="2225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29260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 no. :&lt;idea no.&gt; </a:t>
            </a:r>
          </a:p>
          <a:p>
            <a:pPr algn="ctr"/>
            <a:r>
              <a:rPr lang="en-IN" sz="6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&lt;title&gt;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6DA93D-BCD2-473E-AFD6-E744A238F842}"/>
              </a:ext>
            </a:extLst>
          </p:cNvPr>
          <p:cNvSpPr/>
          <p:nvPr/>
        </p:nvSpPr>
        <p:spPr>
          <a:xfrm>
            <a:off x="17373600" y="6644640"/>
            <a:ext cx="1219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7E7A9830-6066-4C0F-B61A-B6026993C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3440" y="6143429"/>
            <a:ext cx="7406640" cy="4281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&lt;TEXT&gt;</a:t>
            </a:r>
          </a:p>
          <a:p>
            <a:pPr marL="0" indent="0">
              <a:buNone/>
            </a:pPr>
            <a:r>
              <a:rPr lang="en-IN" sz="2800" dirty="0"/>
              <a:t>&lt;point based&gt;</a:t>
            </a:r>
          </a:p>
          <a:p>
            <a:pPr marL="0" indent="0">
              <a:buNone/>
            </a:pPr>
            <a:r>
              <a:rPr lang="en-IN" sz="2800" dirty="0"/>
              <a:t>&lt;text size : 28&gt;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60B4B3D9-3148-4767-BCED-13A06AC54C4E}"/>
              </a:ext>
            </a:extLst>
          </p:cNvPr>
          <p:cNvSpPr txBox="1">
            <a:spLocks/>
          </p:cNvSpPr>
          <p:nvPr/>
        </p:nvSpPr>
        <p:spPr>
          <a:xfrm>
            <a:off x="853440" y="10653852"/>
            <a:ext cx="7406640" cy="928548"/>
          </a:xfrm>
          <a:prstGeom prst="rect">
            <a:avLst/>
          </a:prstGeom>
          <a:solidFill>
            <a:srgbClr val="000066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76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304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6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2608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76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8912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5216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77824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4128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70432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5" name="Content Placeholder 31">
            <a:extLst>
              <a:ext uri="{FF2B5EF4-FFF2-40B4-BE49-F238E27FC236}">
                <a16:creationId xmlns:a16="http://schemas.microsoft.com/office/drawing/2014/main" id="{F932DA36-A67E-4ECF-9897-CA4D924EB092}"/>
              </a:ext>
            </a:extLst>
          </p:cNvPr>
          <p:cNvSpPr txBox="1">
            <a:spLocks/>
          </p:cNvSpPr>
          <p:nvPr/>
        </p:nvSpPr>
        <p:spPr>
          <a:xfrm>
            <a:off x="853440" y="11505575"/>
            <a:ext cx="7406640" cy="4510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31520" indent="-73152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Char char="•"/>
              <a:defRPr sz="8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06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4672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097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358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&lt;TEXT&gt;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&lt;point based&gt;</a:t>
            </a:r>
          </a:p>
          <a:p>
            <a:pPr marL="0" indent="0">
              <a:buNone/>
            </a:pPr>
            <a:r>
              <a:rPr lang="en-IN" sz="2800" dirty="0"/>
              <a:t>&lt;text size : 28&gt;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800" dirty="0"/>
          </a:p>
        </p:txBody>
      </p:sp>
      <p:sp>
        <p:nvSpPr>
          <p:cNvPr id="46" name="Content Placeholder 31">
            <a:extLst>
              <a:ext uri="{FF2B5EF4-FFF2-40B4-BE49-F238E27FC236}">
                <a16:creationId xmlns:a16="http://schemas.microsoft.com/office/drawing/2014/main" id="{B258DE72-3A6D-4E8A-A410-110F52E41191}"/>
              </a:ext>
            </a:extLst>
          </p:cNvPr>
          <p:cNvSpPr txBox="1">
            <a:spLocks/>
          </p:cNvSpPr>
          <p:nvPr/>
        </p:nvSpPr>
        <p:spPr>
          <a:xfrm>
            <a:off x="853440" y="17194994"/>
            <a:ext cx="7376159" cy="3988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31520" indent="-73152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Char char="•"/>
              <a:defRPr sz="8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06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4672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097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358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&lt;TEXT&gt;</a:t>
            </a:r>
          </a:p>
          <a:p>
            <a:pPr marL="0" indent="0">
              <a:buNone/>
            </a:pPr>
            <a:r>
              <a:rPr lang="en-IN" sz="2800" dirty="0"/>
              <a:t>&lt;text size : 28&gt;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800" dirty="0"/>
          </a:p>
        </p:txBody>
      </p:sp>
      <p:sp>
        <p:nvSpPr>
          <p:cNvPr id="47" name="Content Placeholder 31">
            <a:extLst>
              <a:ext uri="{FF2B5EF4-FFF2-40B4-BE49-F238E27FC236}">
                <a16:creationId xmlns:a16="http://schemas.microsoft.com/office/drawing/2014/main" id="{FBED7B77-75F3-4336-AF57-96887C9B7C6A}"/>
              </a:ext>
            </a:extLst>
          </p:cNvPr>
          <p:cNvSpPr txBox="1">
            <a:spLocks/>
          </p:cNvSpPr>
          <p:nvPr/>
        </p:nvSpPr>
        <p:spPr>
          <a:xfrm>
            <a:off x="24612247" y="16867720"/>
            <a:ext cx="7406640" cy="4315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31520" indent="-73152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Char char="•"/>
              <a:defRPr sz="8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06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4672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097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358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&lt;TEXT&gt;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&lt;point based&gt;</a:t>
            </a:r>
          </a:p>
          <a:p>
            <a:pPr marL="0" indent="0">
              <a:buNone/>
            </a:pPr>
            <a:r>
              <a:rPr lang="en-IN" sz="2800" dirty="0"/>
              <a:t>&lt;text size : 28&gt;</a:t>
            </a:r>
          </a:p>
          <a:p>
            <a:pPr marL="0" indent="0">
              <a:buNone/>
            </a:pPr>
            <a:r>
              <a:rPr lang="en-IN" sz="2800"/>
              <a:t>&lt;SHOULD BE IN IEEE FORMAT&gt;</a:t>
            </a:r>
            <a:endParaRPr lang="en-IN" sz="28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800" dirty="0"/>
          </a:p>
        </p:txBody>
      </p:sp>
      <p:sp>
        <p:nvSpPr>
          <p:cNvPr id="48" name="Content Placeholder 31">
            <a:extLst>
              <a:ext uri="{FF2B5EF4-FFF2-40B4-BE49-F238E27FC236}">
                <a16:creationId xmlns:a16="http://schemas.microsoft.com/office/drawing/2014/main" id="{9EA56B17-A062-418B-82A6-7F9B31001D79}"/>
              </a:ext>
            </a:extLst>
          </p:cNvPr>
          <p:cNvSpPr txBox="1">
            <a:spLocks/>
          </p:cNvSpPr>
          <p:nvPr/>
        </p:nvSpPr>
        <p:spPr>
          <a:xfrm>
            <a:off x="16965841" y="6644641"/>
            <a:ext cx="740664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31520" indent="-73152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Char char="•"/>
              <a:defRPr sz="8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06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4672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097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358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2800" dirty="0"/>
          </a:p>
        </p:txBody>
      </p:sp>
      <p:sp>
        <p:nvSpPr>
          <p:cNvPr id="50" name="Text Placeholder 32">
            <a:extLst>
              <a:ext uri="{FF2B5EF4-FFF2-40B4-BE49-F238E27FC236}">
                <a16:creationId xmlns:a16="http://schemas.microsoft.com/office/drawing/2014/main" id="{79BBB056-976D-4872-B191-D15FCCF60ECC}"/>
              </a:ext>
            </a:extLst>
          </p:cNvPr>
          <p:cNvSpPr txBox="1">
            <a:spLocks/>
          </p:cNvSpPr>
          <p:nvPr/>
        </p:nvSpPr>
        <p:spPr>
          <a:xfrm>
            <a:off x="853440" y="5214880"/>
            <a:ext cx="7406640" cy="928548"/>
          </a:xfrm>
          <a:prstGeom prst="rect">
            <a:avLst/>
          </a:prstGeom>
          <a:solidFill>
            <a:srgbClr val="000066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76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304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6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2608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76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8912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5216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77824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4128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70432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</p:txBody>
      </p:sp>
      <p:sp>
        <p:nvSpPr>
          <p:cNvPr id="53" name="Text Placeholder 32">
            <a:extLst>
              <a:ext uri="{FF2B5EF4-FFF2-40B4-BE49-F238E27FC236}">
                <a16:creationId xmlns:a16="http://schemas.microsoft.com/office/drawing/2014/main" id="{DCBE1ED9-5852-49F4-A1CE-E04DB46D776C}"/>
              </a:ext>
            </a:extLst>
          </p:cNvPr>
          <p:cNvSpPr txBox="1">
            <a:spLocks/>
          </p:cNvSpPr>
          <p:nvPr/>
        </p:nvSpPr>
        <p:spPr>
          <a:xfrm>
            <a:off x="8797202" y="6026098"/>
            <a:ext cx="7406640" cy="928548"/>
          </a:xfrm>
          <a:prstGeom prst="rect">
            <a:avLst/>
          </a:prstGeom>
          <a:solidFill>
            <a:srgbClr val="000066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76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304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6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2608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76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8912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5216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77824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4128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70432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REQUIREMENTS</a:t>
            </a:r>
          </a:p>
        </p:txBody>
      </p:sp>
      <p:sp>
        <p:nvSpPr>
          <p:cNvPr id="54" name="Text Placeholder 32">
            <a:extLst>
              <a:ext uri="{FF2B5EF4-FFF2-40B4-BE49-F238E27FC236}">
                <a16:creationId xmlns:a16="http://schemas.microsoft.com/office/drawing/2014/main" id="{B9E32BBC-A220-4F9C-AEEC-7021A871BF01}"/>
              </a:ext>
            </a:extLst>
          </p:cNvPr>
          <p:cNvSpPr txBox="1">
            <a:spLocks/>
          </p:cNvSpPr>
          <p:nvPr/>
        </p:nvSpPr>
        <p:spPr>
          <a:xfrm>
            <a:off x="8797202" y="13567005"/>
            <a:ext cx="7406640" cy="928548"/>
          </a:xfrm>
          <a:prstGeom prst="rect">
            <a:avLst/>
          </a:prstGeom>
          <a:solidFill>
            <a:srgbClr val="000066"/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76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304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6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2608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76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8912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5216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77824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4128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70432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 REQUIREMENTS</a:t>
            </a:r>
          </a:p>
        </p:txBody>
      </p:sp>
      <p:sp>
        <p:nvSpPr>
          <p:cNvPr id="55" name="Text Placeholder 32">
            <a:extLst>
              <a:ext uri="{FF2B5EF4-FFF2-40B4-BE49-F238E27FC236}">
                <a16:creationId xmlns:a16="http://schemas.microsoft.com/office/drawing/2014/main" id="{398DB46A-155A-4D4A-B0AB-B7231AED1878}"/>
              </a:ext>
            </a:extLst>
          </p:cNvPr>
          <p:cNvSpPr txBox="1">
            <a:spLocks/>
          </p:cNvSpPr>
          <p:nvPr/>
        </p:nvSpPr>
        <p:spPr>
          <a:xfrm>
            <a:off x="16581120" y="9430451"/>
            <a:ext cx="7406640" cy="928548"/>
          </a:xfrm>
          <a:prstGeom prst="rect">
            <a:avLst/>
          </a:prstGeom>
          <a:solidFill>
            <a:srgbClr val="000066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76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304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6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2608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76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8912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5216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77824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4128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70432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 PLAN</a:t>
            </a:r>
          </a:p>
        </p:txBody>
      </p:sp>
      <p:sp>
        <p:nvSpPr>
          <p:cNvPr id="56" name="Content Placeholder 31">
            <a:extLst>
              <a:ext uri="{FF2B5EF4-FFF2-40B4-BE49-F238E27FC236}">
                <a16:creationId xmlns:a16="http://schemas.microsoft.com/office/drawing/2014/main" id="{BBCD160D-8B8B-4456-8F2A-9C9BBBD804FC}"/>
              </a:ext>
            </a:extLst>
          </p:cNvPr>
          <p:cNvSpPr txBox="1">
            <a:spLocks/>
          </p:cNvSpPr>
          <p:nvPr/>
        </p:nvSpPr>
        <p:spPr>
          <a:xfrm>
            <a:off x="16633928" y="6587647"/>
            <a:ext cx="7292874" cy="2842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31520" indent="-73152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Char char="•"/>
              <a:defRPr sz="8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06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4672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097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358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&lt;TEXT&gt;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&lt;point based &gt;</a:t>
            </a:r>
          </a:p>
          <a:p>
            <a:pPr marL="0" indent="0">
              <a:buNone/>
            </a:pPr>
            <a:r>
              <a:rPr lang="en-IN" sz="2800" dirty="0"/>
              <a:t>&lt;text size : 28&gt;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800" dirty="0"/>
          </a:p>
        </p:txBody>
      </p:sp>
      <p:sp>
        <p:nvSpPr>
          <p:cNvPr id="57" name="Text Placeholder 32">
            <a:extLst>
              <a:ext uri="{FF2B5EF4-FFF2-40B4-BE49-F238E27FC236}">
                <a16:creationId xmlns:a16="http://schemas.microsoft.com/office/drawing/2014/main" id="{654EDED0-7429-4A59-8D80-D91700F2D434}"/>
              </a:ext>
            </a:extLst>
          </p:cNvPr>
          <p:cNvSpPr txBox="1">
            <a:spLocks/>
          </p:cNvSpPr>
          <p:nvPr/>
        </p:nvSpPr>
        <p:spPr>
          <a:xfrm>
            <a:off x="16623119" y="15087451"/>
            <a:ext cx="7406640" cy="928548"/>
          </a:xfrm>
          <a:prstGeom prst="rect">
            <a:avLst/>
          </a:prstGeom>
          <a:solidFill>
            <a:srgbClr val="000066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76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304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6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2608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76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8912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5216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77824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4128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70432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SOCIETAL  IMPACT</a:t>
            </a:r>
          </a:p>
        </p:txBody>
      </p:sp>
      <p:sp>
        <p:nvSpPr>
          <p:cNvPr id="59" name="Text Placeholder 32">
            <a:extLst>
              <a:ext uri="{FF2B5EF4-FFF2-40B4-BE49-F238E27FC236}">
                <a16:creationId xmlns:a16="http://schemas.microsoft.com/office/drawing/2014/main" id="{F63023A9-54BF-4BDA-A37D-8BBA6273C075}"/>
              </a:ext>
            </a:extLst>
          </p:cNvPr>
          <p:cNvSpPr txBox="1">
            <a:spLocks/>
          </p:cNvSpPr>
          <p:nvPr/>
        </p:nvSpPr>
        <p:spPr>
          <a:xfrm>
            <a:off x="24658320" y="10653852"/>
            <a:ext cx="7406640" cy="928548"/>
          </a:xfrm>
          <a:prstGeom prst="rect">
            <a:avLst/>
          </a:prstGeom>
          <a:solidFill>
            <a:srgbClr val="000066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76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304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6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2608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76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8912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5216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77824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4128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70432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FEASIBILITY</a:t>
            </a:r>
          </a:p>
        </p:txBody>
      </p:sp>
      <p:sp>
        <p:nvSpPr>
          <p:cNvPr id="60" name="Text Placeholder 32">
            <a:extLst>
              <a:ext uri="{FF2B5EF4-FFF2-40B4-BE49-F238E27FC236}">
                <a16:creationId xmlns:a16="http://schemas.microsoft.com/office/drawing/2014/main" id="{16E6A8CF-5EFF-407C-AACC-EF5347479E58}"/>
              </a:ext>
            </a:extLst>
          </p:cNvPr>
          <p:cNvSpPr txBox="1">
            <a:spLocks/>
          </p:cNvSpPr>
          <p:nvPr/>
        </p:nvSpPr>
        <p:spPr>
          <a:xfrm>
            <a:off x="24612247" y="15939172"/>
            <a:ext cx="7406640" cy="928548"/>
          </a:xfrm>
          <a:prstGeom prst="rect">
            <a:avLst/>
          </a:prstGeom>
          <a:solidFill>
            <a:srgbClr val="000066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76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304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6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2608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76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8912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5216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77824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4128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70432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61" name="Content Placeholder 31">
            <a:extLst>
              <a:ext uri="{FF2B5EF4-FFF2-40B4-BE49-F238E27FC236}">
                <a16:creationId xmlns:a16="http://schemas.microsoft.com/office/drawing/2014/main" id="{755B46B4-943F-4605-9CC1-935D4E8CEBE5}"/>
              </a:ext>
            </a:extLst>
          </p:cNvPr>
          <p:cNvSpPr txBox="1">
            <a:spLocks/>
          </p:cNvSpPr>
          <p:nvPr/>
        </p:nvSpPr>
        <p:spPr>
          <a:xfrm>
            <a:off x="16623118" y="10359000"/>
            <a:ext cx="7314494" cy="4728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31520" indent="-73152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Char char="•"/>
              <a:defRPr sz="8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06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4672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097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358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&lt;point based&gt;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&lt;Can contain diagrams / flow chart / images&gt;</a:t>
            </a:r>
          </a:p>
          <a:p>
            <a:pPr marL="0" indent="0">
              <a:buNone/>
            </a:pPr>
            <a:r>
              <a:rPr lang="en-IN" sz="2800" dirty="0"/>
              <a:t>&lt;text size : 28&gt;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800" dirty="0"/>
          </a:p>
        </p:txBody>
      </p:sp>
      <p:sp>
        <p:nvSpPr>
          <p:cNvPr id="62" name="Content Placeholder 31">
            <a:extLst>
              <a:ext uri="{FF2B5EF4-FFF2-40B4-BE49-F238E27FC236}">
                <a16:creationId xmlns:a16="http://schemas.microsoft.com/office/drawing/2014/main" id="{9E7FD439-11DC-482E-8CE2-BE6F97BA0968}"/>
              </a:ext>
            </a:extLst>
          </p:cNvPr>
          <p:cNvSpPr txBox="1">
            <a:spLocks/>
          </p:cNvSpPr>
          <p:nvPr/>
        </p:nvSpPr>
        <p:spPr>
          <a:xfrm>
            <a:off x="24658320" y="6112097"/>
            <a:ext cx="7360567" cy="4541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31520" indent="-73152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Char char="•"/>
              <a:defRPr sz="8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06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4672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097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358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&lt;TEXT&gt;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&lt;point based&gt;</a:t>
            </a:r>
          </a:p>
          <a:p>
            <a:pPr marL="0" indent="0">
              <a:buNone/>
            </a:pPr>
            <a:r>
              <a:rPr lang="en-IN" sz="2800" dirty="0"/>
              <a:t>&lt;text size : 28&gt;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800" dirty="0"/>
          </a:p>
        </p:txBody>
      </p:sp>
      <p:sp>
        <p:nvSpPr>
          <p:cNvPr id="63" name="Content Placeholder 31">
            <a:extLst>
              <a:ext uri="{FF2B5EF4-FFF2-40B4-BE49-F238E27FC236}">
                <a16:creationId xmlns:a16="http://schemas.microsoft.com/office/drawing/2014/main" id="{0B34755C-1F77-4966-AA5E-7CC240E7F022}"/>
              </a:ext>
            </a:extLst>
          </p:cNvPr>
          <p:cNvSpPr txBox="1">
            <a:spLocks/>
          </p:cNvSpPr>
          <p:nvPr/>
        </p:nvSpPr>
        <p:spPr>
          <a:xfrm>
            <a:off x="24704394" y="11535439"/>
            <a:ext cx="7314494" cy="4403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31520" indent="-73152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Char char="•"/>
              <a:defRPr sz="8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06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4672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097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358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&lt;TEXT&gt;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&lt;point based&gt;</a:t>
            </a:r>
          </a:p>
          <a:p>
            <a:pPr marL="0" indent="0">
              <a:buNone/>
            </a:pPr>
            <a:r>
              <a:rPr lang="en-IN" sz="2800" dirty="0"/>
              <a:t>&lt;text size : 28&gt;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800" dirty="0"/>
          </a:p>
        </p:txBody>
      </p:sp>
      <p:sp>
        <p:nvSpPr>
          <p:cNvPr id="64" name="Content Placeholder 31">
            <a:extLst>
              <a:ext uri="{FF2B5EF4-FFF2-40B4-BE49-F238E27FC236}">
                <a16:creationId xmlns:a16="http://schemas.microsoft.com/office/drawing/2014/main" id="{D5E23839-ECAB-4F3B-933C-74958B537933}"/>
              </a:ext>
            </a:extLst>
          </p:cNvPr>
          <p:cNvSpPr txBox="1">
            <a:spLocks/>
          </p:cNvSpPr>
          <p:nvPr/>
        </p:nvSpPr>
        <p:spPr>
          <a:xfrm>
            <a:off x="8797203" y="6954646"/>
            <a:ext cx="7406639" cy="663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31520" indent="-73152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Char char="•"/>
              <a:defRPr sz="8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06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4672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097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358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&lt;point based  / IMAGES / TABLE&gt;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&lt;Section should cover detailed configuration of each hardware with cost&gt;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&lt;text size : 28&gt;</a:t>
            </a:r>
          </a:p>
        </p:txBody>
      </p:sp>
      <p:sp>
        <p:nvSpPr>
          <p:cNvPr id="65" name="Text Placeholder 32">
            <a:extLst>
              <a:ext uri="{FF2B5EF4-FFF2-40B4-BE49-F238E27FC236}">
                <a16:creationId xmlns:a16="http://schemas.microsoft.com/office/drawing/2014/main" id="{8D058304-4B7A-4E12-ACF5-BE41AFF484B9}"/>
              </a:ext>
            </a:extLst>
          </p:cNvPr>
          <p:cNvSpPr txBox="1">
            <a:spLocks/>
          </p:cNvSpPr>
          <p:nvPr/>
        </p:nvSpPr>
        <p:spPr>
          <a:xfrm>
            <a:off x="24612247" y="5230510"/>
            <a:ext cx="7406640" cy="928548"/>
          </a:xfrm>
          <a:prstGeom prst="rect">
            <a:avLst/>
          </a:prstGeom>
          <a:solidFill>
            <a:srgbClr val="000066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76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304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6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2608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76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8912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5216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77824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4128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70432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 POTENTIAL</a:t>
            </a:r>
          </a:p>
        </p:txBody>
      </p:sp>
      <p:sp>
        <p:nvSpPr>
          <p:cNvPr id="66" name="Text Placeholder 32">
            <a:extLst>
              <a:ext uri="{FF2B5EF4-FFF2-40B4-BE49-F238E27FC236}">
                <a16:creationId xmlns:a16="http://schemas.microsoft.com/office/drawing/2014/main" id="{705FC396-10FB-4E47-87F7-FE43BB67A326}"/>
              </a:ext>
            </a:extLst>
          </p:cNvPr>
          <p:cNvSpPr txBox="1">
            <a:spLocks/>
          </p:cNvSpPr>
          <p:nvPr/>
        </p:nvSpPr>
        <p:spPr>
          <a:xfrm>
            <a:off x="822959" y="16266446"/>
            <a:ext cx="7406640" cy="928548"/>
          </a:xfrm>
          <a:prstGeom prst="rect">
            <a:avLst/>
          </a:prstGeom>
          <a:solidFill>
            <a:srgbClr val="000066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76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304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6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2608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76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8912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5216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77824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4128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70432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IN" sz="3700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3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</p:txBody>
      </p:sp>
      <p:sp>
        <p:nvSpPr>
          <p:cNvPr id="67" name="Text Placeholder 32">
            <a:extLst>
              <a:ext uri="{FF2B5EF4-FFF2-40B4-BE49-F238E27FC236}">
                <a16:creationId xmlns:a16="http://schemas.microsoft.com/office/drawing/2014/main" id="{C0969BE7-170D-4840-BA21-C960FB5017D8}"/>
              </a:ext>
            </a:extLst>
          </p:cNvPr>
          <p:cNvSpPr txBox="1">
            <a:spLocks/>
          </p:cNvSpPr>
          <p:nvPr/>
        </p:nvSpPr>
        <p:spPr>
          <a:xfrm>
            <a:off x="16581120" y="5659099"/>
            <a:ext cx="7406640" cy="928548"/>
          </a:xfrm>
          <a:prstGeom prst="rect">
            <a:avLst/>
          </a:prstGeom>
          <a:solidFill>
            <a:srgbClr val="000066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76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304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6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2608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76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8912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5216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77824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4128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704320" indent="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</a:t>
            </a:r>
            <a:r>
              <a:rPr lang="en-IN" sz="3700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</a:t>
            </a:r>
          </a:p>
        </p:txBody>
      </p:sp>
      <p:sp>
        <p:nvSpPr>
          <p:cNvPr id="68" name="Content Placeholder 31">
            <a:extLst>
              <a:ext uri="{FF2B5EF4-FFF2-40B4-BE49-F238E27FC236}">
                <a16:creationId xmlns:a16="http://schemas.microsoft.com/office/drawing/2014/main" id="{D3B1E586-8C5C-4C8B-B1F3-5AEECBF93F50}"/>
              </a:ext>
            </a:extLst>
          </p:cNvPr>
          <p:cNvSpPr txBox="1">
            <a:spLocks/>
          </p:cNvSpPr>
          <p:nvPr/>
        </p:nvSpPr>
        <p:spPr>
          <a:xfrm>
            <a:off x="8949602" y="14672582"/>
            <a:ext cx="7387678" cy="685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31520" indent="-73152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Char char="•"/>
              <a:defRPr sz="8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06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4672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097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358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/>
              <a:t>&lt;point based / IMAGES / TABLE&gt;</a:t>
            </a:r>
          </a:p>
          <a:p>
            <a:pPr marL="0" indent="0">
              <a:buNone/>
            </a:pPr>
            <a:r>
              <a:rPr lang="en-IN" sz="2800" dirty="0"/>
              <a:t>&lt;Section should cover detailed configuration of each software with cost&gt;</a:t>
            </a:r>
          </a:p>
          <a:p>
            <a:pPr marL="0" indent="0">
              <a:buNone/>
            </a:pPr>
            <a:r>
              <a:rPr lang="en-IN" sz="2800" dirty="0"/>
              <a:t>&lt;text size : 28&gt;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69" name="Content Placeholder 31">
            <a:extLst>
              <a:ext uri="{FF2B5EF4-FFF2-40B4-BE49-F238E27FC236}">
                <a16:creationId xmlns:a16="http://schemas.microsoft.com/office/drawing/2014/main" id="{7674AE16-AD7A-4F6B-A5FE-D3E235B8CB7F}"/>
              </a:ext>
            </a:extLst>
          </p:cNvPr>
          <p:cNvSpPr txBox="1">
            <a:spLocks/>
          </p:cNvSpPr>
          <p:nvPr/>
        </p:nvSpPr>
        <p:spPr>
          <a:xfrm>
            <a:off x="16623118" y="16016000"/>
            <a:ext cx="7345680" cy="5167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31520" indent="-73152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Char char="•"/>
              <a:defRPr sz="8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06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4672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097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358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&lt;TEXT&gt;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&lt;point based&gt;</a:t>
            </a:r>
          </a:p>
          <a:p>
            <a:pPr marL="0" indent="0">
              <a:buNone/>
            </a:pPr>
            <a:r>
              <a:rPr lang="en-IN" sz="2800" dirty="0"/>
              <a:t>&lt;text size : 28&gt;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05A12-179C-4805-A0B6-58D4BC2F3F37}"/>
              </a:ext>
            </a:extLst>
          </p:cNvPr>
          <p:cNvSpPr txBox="1"/>
          <p:nvPr/>
        </p:nvSpPr>
        <p:spPr>
          <a:xfrm>
            <a:off x="1397000" y="3535350"/>
            <a:ext cx="553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IIC-CRCE AND ECELL-CRCE PRESENTS</a:t>
            </a:r>
          </a:p>
        </p:txBody>
      </p:sp>
    </p:spTree>
    <p:extLst>
      <p:ext uri="{BB962C8B-B14F-4D97-AF65-F5344CB8AC3E}">
        <p14:creationId xmlns:p14="http://schemas.microsoft.com/office/powerpoint/2010/main" val="963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211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 Sebastian</dc:creator>
  <cp:lastModifiedBy>Carol Sebastian</cp:lastModifiedBy>
  <cp:revision>15</cp:revision>
  <dcterms:created xsi:type="dcterms:W3CDTF">2019-03-08T08:14:22Z</dcterms:created>
  <dcterms:modified xsi:type="dcterms:W3CDTF">2019-03-11T11:52:59Z</dcterms:modified>
</cp:coreProperties>
</file>