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930C5-81BE-4758-A6AC-04448150E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1A509C-1364-48AE-AC2B-08F50C16A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A77033B-D6A3-4598-8267-CDD66917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768661D-7A31-4980-BD42-16DD607F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A31DB4D-E545-4992-91B7-82D5DEA9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8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01F8D8-B846-40F9-B121-17D60801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1512DE6-1A0E-4AC4-B3CD-9679EEFEC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EA2D971-C8A1-4585-BC51-C3B29DB5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63C9441-4308-4B12-B663-85A16420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99EDCB8-18B9-4400-A6D7-E6F3824F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88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81E0285-89FF-4895-A080-6EF082099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55112BA-8061-42AF-BB9A-EDA7C31C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B0614BC-9DB4-4174-9660-2233EC9C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90E6876-56DE-4DB9-AA18-F145C8B5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39FAA41-BB1A-46A4-95CB-99DFBDE6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1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091DC0-C6B5-4744-8B2E-50374B35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760C33D-4DB5-41AA-9235-903B6E6F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C9B94BB-CECA-499D-A3AF-8970FA80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C08C297-ED21-48BE-A213-FD526B79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1EAE0F2-2C78-40D2-ABC0-7BC8261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0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3205492-9112-423E-B9E9-EFAEEDB9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89CBE64-80F7-4A61-AD1D-ADEE97C8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77CD921-F599-487F-910F-87F6D71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1D442AD-AFAD-4EBB-B3F5-6B614987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993F215-3D7C-46DA-9FA1-AC9ADE2B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42C3AD-5630-4DE1-8607-664BCD54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03C7079-ABA8-46C8-9B38-507CA609D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DFFD72D-E98F-4D84-BC1D-9BCD5B9C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5F111E4-BD8B-4CC9-BAD7-20E82C72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33437A4-A403-40AB-8B5C-BD4DECA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DD3BAC0-2A9E-40BD-B89B-32E5F1F5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47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839793-5B06-423B-B75A-7F5855B0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437FCBD-BE9C-45E0-B657-82BE6AAF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8EEC8FD-6AE0-4A54-A355-482A09AF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C28F2A9D-89FE-45DB-84FC-3B60886C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85F6F46-5214-487C-8B9E-C5C758245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88557F63-B993-4FE8-8267-30EEEA6A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197D55E8-2336-4D52-8106-69778FFC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B6A2574-C0AC-4728-A5E3-EFD845AF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E1A3B2-8AB1-4F93-AD46-5767D5A3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BAF84F4-0D81-46DE-B41C-8FA002B0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4B34D65-B073-4006-8E6A-F37C139D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3F690A3-77EA-4EAC-8CE6-F94FA016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537EF7E9-6648-4912-A46B-51D91FB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66A12AA-9C2E-4B43-B10F-D7E261C0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DD7F7B59-D369-4342-AE5E-9FB3E0C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27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3BCC04-C285-4052-BAF3-D5906788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9C45F22-4321-4FB6-81AA-7B49FF48B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7CB5CD7-664A-4996-9846-41118CE61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2F7EC94-4920-449D-B42B-10421B04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377B6DF-51F0-44C8-8A1B-8E3BD1D9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F841815-6AA8-4BD9-BFFF-03BE75D5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7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B83747-9911-4DF8-8777-31C83D2C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C4CB5FCB-32FF-4A0D-9795-649EFA877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FF624F1-E78E-4C1C-B575-DFDF6CD05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34C1C8F-4AAC-481A-ADB2-65FE7D07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7D43F9D-1836-413C-B948-89343C0D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992A76F-8BD4-4B40-9BCE-435020E4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4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046E65D8-84A5-4EEF-B574-F9622433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0F0DA59-4AF7-490B-B82C-B1E1F9DE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4430C27-632D-40C9-8B31-8A0CA1698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BF1B-CC15-4051-9673-441257B16934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660DB65-800A-46D6-9F65-10E812CE6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3CBB849-0E49-4E5B-B142-6DFB92D6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0BCF-2EAD-4BC4-972F-FF14CC100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ângulo 93">
            <a:extLst>
              <a:ext uri="{FF2B5EF4-FFF2-40B4-BE49-F238E27FC236}">
                <a16:creationId xmlns:a16="http://schemas.microsoft.com/office/drawing/2014/main" xmlns="" id="{DFD058AF-9A55-480A-8A16-685FDB290968}"/>
              </a:ext>
            </a:extLst>
          </p:cNvPr>
          <p:cNvSpPr/>
          <p:nvPr/>
        </p:nvSpPr>
        <p:spPr>
          <a:xfrm>
            <a:off x="2138861" y="67589"/>
            <a:ext cx="5706801" cy="31947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6AC142-2245-48C3-978B-C72DFB0B7ED6}"/>
              </a:ext>
            </a:extLst>
          </p:cNvPr>
          <p:cNvGrpSpPr>
            <a:grpSpLocks/>
          </p:cNvGrpSpPr>
          <p:nvPr/>
        </p:nvGrpSpPr>
        <p:grpSpPr bwMode="auto">
          <a:xfrm>
            <a:off x="392327" y="389238"/>
            <a:ext cx="1302824" cy="867961"/>
            <a:chOff x="3600" y="1584"/>
            <a:chExt cx="1488" cy="1152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xmlns="" id="{9EF98AEA-E7DC-4DBA-97D3-B241C162F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58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xmlns="" id="{C6F023CB-608D-4024-A3C0-515F679E060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176" y="2160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xmlns="" id="{8B4EABE8-7C8B-4004-B66A-41C99FD1D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584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xmlns="" id="{1FC17C88-73ED-430D-BCA2-1E9BB172D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73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xmlns="" id="{8E2F56DB-8BD3-4795-B305-C3B8B4C78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84"/>
              <a:ext cx="0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xmlns="" id="{EC9097C3-330A-41E4-92E1-F04C0D7F0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xmlns="" id="{43B9FE05-826A-438B-A51A-6593B8519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96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xmlns="" id="{66FCC7B6-0262-4110-867B-9C856C717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6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xmlns="" id="{AE52CEB0-F780-4295-9158-03356C20F186}"/>
              </a:ext>
            </a:extLst>
          </p:cNvPr>
          <p:cNvGrpSpPr/>
          <p:nvPr/>
        </p:nvGrpSpPr>
        <p:grpSpPr>
          <a:xfrm>
            <a:off x="5660981" y="1715031"/>
            <a:ext cx="1645718" cy="856770"/>
            <a:chOff x="198116" y="2704998"/>
            <a:chExt cx="1981200" cy="1204913"/>
          </a:xfrm>
        </p:grpSpPr>
        <p:sp>
          <p:nvSpPr>
            <p:cNvPr id="18" name="Arc 3">
              <a:extLst>
                <a:ext uri="{FF2B5EF4-FFF2-40B4-BE49-F238E27FC236}">
                  <a16:creationId xmlns:a16="http://schemas.microsoft.com/office/drawing/2014/main" xmlns="" id="{658543A0-F5B8-4EF4-96A8-0642009F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1" y="2704998"/>
              <a:ext cx="1057275" cy="9080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330"/>
                <a:gd name="T1" fmla="*/ 0 h 21600"/>
                <a:gd name="T2" fmla="*/ 20330 w 20330"/>
                <a:gd name="T3" fmla="*/ 14302 h 21600"/>
                <a:gd name="T4" fmla="*/ 0 w 2033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30" h="21600" fill="none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</a:path>
                <a:path w="20330" h="21600" stroke="0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9" name="Arc 4">
              <a:extLst>
                <a:ext uri="{FF2B5EF4-FFF2-40B4-BE49-F238E27FC236}">
                  <a16:creationId xmlns:a16="http://schemas.microsoft.com/office/drawing/2014/main" xmlns="" id="{DCEE3D10-3A1E-495F-BC96-35A04D7407A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41041" y="3001861"/>
              <a:ext cx="1057275" cy="9080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330"/>
                <a:gd name="T1" fmla="*/ 0 h 21600"/>
                <a:gd name="T2" fmla="*/ 20330 w 20330"/>
                <a:gd name="T3" fmla="*/ 14302 h 21600"/>
                <a:gd name="T4" fmla="*/ 0 w 2033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30" h="21600" fill="none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</a:path>
                <a:path w="20330" h="21600" stroke="0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0" name="Arc 5">
              <a:extLst>
                <a:ext uri="{FF2B5EF4-FFF2-40B4-BE49-F238E27FC236}">
                  <a16:creationId xmlns:a16="http://schemas.microsoft.com/office/drawing/2014/main" xmlns="" id="{80A9C59C-404B-4456-8F0A-BCC19E1EB69C}"/>
                </a:ext>
              </a:extLst>
            </p:cNvPr>
            <p:cNvSpPr>
              <a:spLocks/>
            </p:cNvSpPr>
            <p:nvPr/>
          </p:nvSpPr>
          <p:spPr bwMode="auto">
            <a:xfrm rot="2334890">
              <a:off x="198116" y="2751036"/>
              <a:ext cx="914400" cy="941387"/>
            </a:xfrm>
            <a:custGeom>
              <a:avLst/>
              <a:gdLst>
                <a:gd name="G0" fmla="+- 0 0 0"/>
                <a:gd name="G1" fmla="+- 21019 0 0"/>
                <a:gd name="G2" fmla="+- 21600 0 0"/>
                <a:gd name="T0" fmla="*/ 4977 w 21600"/>
                <a:gd name="T1" fmla="*/ 0 h 22194"/>
                <a:gd name="T2" fmla="*/ 21568 w 21600"/>
                <a:gd name="T3" fmla="*/ 22194 h 22194"/>
                <a:gd name="T4" fmla="*/ 0 w 21600"/>
                <a:gd name="T5" fmla="*/ 21019 h 2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94" fill="none" extrusionOk="0">
                  <a:moveTo>
                    <a:pt x="4976" y="0"/>
                  </a:moveTo>
                  <a:cubicBezTo>
                    <a:pt x="14719" y="2307"/>
                    <a:pt x="21600" y="11006"/>
                    <a:pt x="21600" y="21019"/>
                  </a:cubicBezTo>
                  <a:cubicBezTo>
                    <a:pt x="21600" y="21410"/>
                    <a:pt x="21589" y="21802"/>
                    <a:pt x="21568" y="22194"/>
                  </a:cubicBezTo>
                </a:path>
                <a:path w="21600" h="22194" stroke="0" extrusionOk="0">
                  <a:moveTo>
                    <a:pt x="4976" y="0"/>
                  </a:moveTo>
                  <a:cubicBezTo>
                    <a:pt x="14719" y="2307"/>
                    <a:pt x="21600" y="11006"/>
                    <a:pt x="21600" y="21019"/>
                  </a:cubicBezTo>
                  <a:cubicBezTo>
                    <a:pt x="21600" y="21410"/>
                    <a:pt x="21589" y="21802"/>
                    <a:pt x="21568" y="22194"/>
                  </a:cubicBezTo>
                  <a:lnTo>
                    <a:pt x="0" y="2101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xmlns="" id="{F4D19F21-9A66-40A1-BF61-4268E3F8B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441" y="300186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xmlns="" id="{003B3846-F9A6-40CB-8DCB-AABA4D1FF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441" y="361146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xmlns="" id="{08498C08-F39C-4E42-B82B-1730B0289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8316" y="330666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grpSp>
        <p:nvGrpSpPr>
          <p:cNvPr id="24" name="Group 12">
            <a:extLst>
              <a:ext uri="{FF2B5EF4-FFF2-40B4-BE49-F238E27FC236}">
                <a16:creationId xmlns:a16="http://schemas.microsoft.com/office/drawing/2014/main" xmlns="" id="{17FA014E-2F4C-4135-9903-D62B4F4DFE39}"/>
              </a:ext>
            </a:extLst>
          </p:cNvPr>
          <p:cNvGrpSpPr>
            <a:grpSpLocks/>
          </p:cNvGrpSpPr>
          <p:nvPr/>
        </p:nvGrpSpPr>
        <p:grpSpPr bwMode="auto">
          <a:xfrm>
            <a:off x="399190" y="2838521"/>
            <a:ext cx="1518693" cy="847724"/>
            <a:chOff x="816" y="1488"/>
            <a:chExt cx="1632" cy="1152"/>
          </a:xfrm>
        </p:grpSpPr>
        <p:sp>
          <p:nvSpPr>
            <p:cNvPr id="25" name="Arc 13">
              <a:extLst>
                <a:ext uri="{FF2B5EF4-FFF2-40B4-BE49-F238E27FC236}">
                  <a16:creationId xmlns:a16="http://schemas.microsoft.com/office/drawing/2014/main" xmlns="" id="{0ED7101D-5375-4BD7-80FE-CEBAC68E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488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6" name="Arc 14">
              <a:extLst>
                <a:ext uri="{FF2B5EF4-FFF2-40B4-BE49-F238E27FC236}">
                  <a16:creationId xmlns:a16="http://schemas.microsoft.com/office/drawing/2014/main" xmlns="" id="{D125D0C4-97C3-4777-8491-738CB66AF61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2" y="206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xmlns="" id="{DD92DA88-2104-4DE2-AF9A-5C04BFB5E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48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xmlns="" id="{8F02CF47-AE7A-4E06-A898-B0250DE55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xmlns="" id="{92DDC16A-39B4-4EE8-BFB2-D09E80448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0" name="Line 18">
              <a:extLst>
                <a:ext uri="{FF2B5EF4-FFF2-40B4-BE49-F238E27FC236}">
                  <a16:creationId xmlns:a16="http://schemas.microsoft.com/office/drawing/2014/main" xmlns="" id="{EE19944C-4DA4-4250-858B-89714D471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7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xmlns="" id="{240182D0-E69B-4CF7-8F6D-856D41EA0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2" name="Line 20">
              <a:extLst>
                <a:ext uri="{FF2B5EF4-FFF2-40B4-BE49-F238E27FC236}">
                  <a16:creationId xmlns:a16="http://schemas.microsoft.com/office/drawing/2014/main" xmlns="" id="{F623CC9F-37AF-438F-BF2A-4AD66E43C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xmlns="" id="{5A80BFA6-8E39-40D3-B181-25A0EEC1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xmlns="" id="{7828BFB6-C2FE-43CC-9A3B-D3E288ACEB62}"/>
              </a:ext>
            </a:extLst>
          </p:cNvPr>
          <p:cNvGrpSpPr/>
          <p:nvPr/>
        </p:nvGrpSpPr>
        <p:grpSpPr>
          <a:xfrm>
            <a:off x="136403" y="4026062"/>
            <a:ext cx="1774614" cy="820316"/>
            <a:chOff x="3329738" y="635413"/>
            <a:chExt cx="2133600" cy="1204913"/>
          </a:xfrm>
        </p:grpSpPr>
        <p:sp>
          <p:nvSpPr>
            <p:cNvPr id="34" name="Arc 3">
              <a:extLst>
                <a:ext uri="{FF2B5EF4-FFF2-40B4-BE49-F238E27FC236}">
                  <a16:creationId xmlns:a16="http://schemas.microsoft.com/office/drawing/2014/main" xmlns="" id="{83F3ED96-5B47-4B25-82D3-909CFC6A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63" y="635413"/>
              <a:ext cx="1057275" cy="9080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330"/>
                <a:gd name="T1" fmla="*/ 0 h 21600"/>
                <a:gd name="T2" fmla="*/ 20330 w 20330"/>
                <a:gd name="T3" fmla="*/ 14302 h 21600"/>
                <a:gd name="T4" fmla="*/ 0 w 2033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30" h="21600" fill="none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</a:path>
                <a:path w="20330" h="21600" stroke="0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5" name="Arc 4">
              <a:extLst>
                <a:ext uri="{FF2B5EF4-FFF2-40B4-BE49-F238E27FC236}">
                  <a16:creationId xmlns:a16="http://schemas.microsoft.com/office/drawing/2014/main" xmlns="" id="{155D112E-0748-4A13-A0D9-4ED36BFEE1D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72663" y="932276"/>
              <a:ext cx="1057275" cy="9080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330"/>
                <a:gd name="T1" fmla="*/ 0 h 21600"/>
                <a:gd name="T2" fmla="*/ 20330 w 20330"/>
                <a:gd name="T3" fmla="*/ 14302 h 21600"/>
                <a:gd name="T4" fmla="*/ 0 w 2033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30" h="21600" fill="none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</a:path>
                <a:path w="20330" h="21600" stroke="0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6" name="Arc 5">
              <a:extLst>
                <a:ext uri="{FF2B5EF4-FFF2-40B4-BE49-F238E27FC236}">
                  <a16:creationId xmlns:a16="http://schemas.microsoft.com/office/drawing/2014/main" xmlns="" id="{9827232A-8964-4FC1-9B68-FE39F9E074CE}"/>
                </a:ext>
              </a:extLst>
            </p:cNvPr>
            <p:cNvSpPr>
              <a:spLocks/>
            </p:cNvSpPr>
            <p:nvPr/>
          </p:nvSpPr>
          <p:spPr bwMode="auto">
            <a:xfrm rot="2334890">
              <a:off x="3329738" y="681451"/>
              <a:ext cx="914400" cy="941387"/>
            </a:xfrm>
            <a:custGeom>
              <a:avLst/>
              <a:gdLst>
                <a:gd name="G0" fmla="+- 0 0 0"/>
                <a:gd name="G1" fmla="+- 21019 0 0"/>
                <a:gd name="G2" fmla="+- 21600 0 0"/>
                <a:gd name="T0" fmla="*/ 4977 w 21600"/>
                <a:gd name="T1" fmla="*/ 0 h 22194"/>
                <a:gd name="T2" fmla="*/ 21568 w 21600"/>
                <a:gd name="T3" fmla="*/ 22194 h 22194"/>
                <a:gd name="T4" fmla="*/ 0 w 21600"/>
                <a:gd name="T5" fmla="*/ 21019 h 2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94" fill="none" extrusionOk="0">
                  <a:moveTo>
                    <a:pt x="4976" y="0"/>
                  </a:moveTo>
                  <a:cubicBezTo>
                    <a:pt x="14719" y="2307"/>
                    <a:pt x="21600" y="11006"/>
                    <a:pt x="21600" y="21019"/>
                  </a:cubicBezTo>
                  <a:cubicBezTo>
                    <a:pt x="21600" y="21410"/>
                    <a:pt x="21589" y="21802"/>
                    <a:pt x="21568" y="22194"/>
                  </a:cubicBezTo>
                </a:path>
                <a:path w="21600" h="22194" stroke="0" extrusionOk="0">
                  <a:moveTo>
                    <a:pt x="4976" y="0"/>
                  </a:moveTo>
                  <a:cubicBezTo>
                    <a:pt x="14719" y="2307"/>
                    <a:pt x="21600" y="11006"/>
                    <a:pt x="21600" y="21019"/>
                  </a:cubicBezTo>
                  <a:cubicBezTo>
                    <a:pt x="21600" y="21410"/>
                    <a:pt x="21589" y="21802"/>
                    <a:pt x="21568" y="22194"/>
                  </a:cubicBezTo>
                  <a:lnTo>
                    <a:pt x="0" y="2101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xmlns="" id="{E74D9613-C1ED-49F6-9330-EE4C71493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4063" y="932276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xmlns="" id="{B8832D97-A2BC-40F2-8A29-9767832BA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4063" y="1541876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xmlns="" id="{AA7328F9-9FC1-45BC-8BC9-9E04C3998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2338" y="1237076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xmlns="" id="{A26594FB-2D36-43DD-A653-19D9CBA1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938" y="1168813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xmlns="" id="{7C9EB0B1-983B-4F69-BF02-2CB061B4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75" y="2409868"/>
            <a:ext cx="1391931" cy="707896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xmlns="" id="{8F4C0666-8E8C-4C1B-9726-AD45EE16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5" y="6043201"/>
            <a:ext cx="1518516" cy="772274"/>
          </a:xfrm>
          <a:prstGeom prst="rect">
            <a:avLst/>
          </a:prstGeom>
        </p:spPr>
      </p:pic>
      <p:grpSp>
        <p:nvGrpSpPr>
          <p:cNvPr id="47" name="Group 3">
            <a:extLst>
              <a:ext uri="{FF2B5EF4-FFF2-40B4-BE49-F238E27FC236}">
                <a16:creationId xmlns:a16="http://schemas.microsoft.com/office/drawing/2014/main" xmlns="" id="{3C6D6EDA-F2CF-49D3-9AD2-1882109C0295}"/>
              </a:ext>
            </a:extLst>
          </p:cNvPr>
          <p:cNvGrpSpPr>
            <a:grpSpLocks/>
          </p:cNvGrpSpPr>
          <p:nvPr/>
        </p:nvGrpSpPr>
        <p:grpSpPr bwMode="auto">
          <a:xfrm>
            <a:off x="3832463" y="1027895"/>
            <a:ext cx="1302824" cy="867961"/>
            <a:chOff x="3600" y="1584"/>
            <a:chExt cx="1488" cy="1152"/>
          </a:xfrm>
        </p:grpSpPr>
        <p:sp>
          <p:nvSpPr>
            <p:cNvPr id="48" name="Arc 4">
              <a:extLst>
                <a:ext uri="{FF2B5EF4-FFF2-40B4-BE49-F238E27FC236}">
                  <a16:creationId xmlns:a16="http://schemas.microsoft.com/office/drawing/2014/main" xmlns="" id="{776CDA16-92CE-4A26-8B1A-47EEF1BD0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58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9" name="Arc 5">
              <a:extLst>
                <a:ext uri="{FF2B5EF4-FFF2-40B4-BE49-F238E27FC236}">
                  <a16:creationId xmlns:a16="http://schemas.microsoft.com/office/drawing/2014/main" xmlns="" id="{1C3C5D7F-12B7-4B54-A368-EB3D396CBF1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176" y="2160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xmlns="" id="{A1ABCA9D-07D9-43CC-BA4F-3AE46A51A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584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1" name="Line 7">
              <a:extLst>
                <a:ext uri="{FF2B5EF4-FFF2-40B4-BE49-F238E27FC236}">
                  <a16:creationId xmlns:a16="http://schemas.microsoft.com/office/drawing/2014/main" xmlns="" id="{9921A2AC-88BD-4FB7-8DAD-BF39AC281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73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xmlns="" id="{6877AD7A-C275-49E5-92D4-6DA48DF8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84"/>
              <a:ext cx="0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xmlns="" id="{FC13C815-E28C-4C9B-932D-6854B1808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xmlns="" id="{3EFB7BF8-C18C-488E-9A06-BEF309D0E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96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xmlns="" id="{C5949228-B9FA-4B99-A6EA-C8C41581D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6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xmlns="" id="{7FC83C99-2089-45FA-9E9C-F675571CD5F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135287" y="1461875"/>
            <a:ext cx="786793" cy="46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xmlns="" id="{A529EE19-E56D-4E34-A534-7708D0FBBBD2}"/>
              </a:ext>
            </a:extLst>
          </p:cNvPr>
          <p:cNvCxnSpPr>
            <a:cxnSpLocks/>
            <a:stCxn id="42" idx="3"/>
            <a:endCxn id="22" idx="1"/>
          </p:cNvCxnSpPr>
          <p:nvPr/>
        </p:nvCxnSpPr>
        <p:spPr>
          <a:xfrm flipV="1">
            <a:off x="5284906" y="2359585"/>
            <a:ext cx="637174" cy="40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xmlns="" id="{B98701E7-34EE-4BE9-B2F5-B7EA7FF6D1E2}"/>
              </a:ext>
            </a:extLst>
          </p:cNvPr>
          <p:cNvSpPr txBox="1"/>
          <p:nvPr/>
        </p:nvSpPr>
        <p:spPr>
          <a:xfrm>
            <a:off x="2540649" y="97788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xmlns="" id="{B9A96F79-146A-495E-BB47-F0F6F431B418}"/>
              </a:ext>
            </a:extLst>
          </p:cNvPr>
          <p:cNvSpPr txBox="1"/>
          <p:nvPr/>
        </p:nvSpPr>
        <p:spPr>
          <a:xfrm>
            <a:off x="2546556" y="1484198"/>
            <a:ext cx="3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F5F34BE0-92F0-4941-951D-047A072692D1}"/>
              </a:ext>
            </a:extLst>
          </p:cNvPr>
          <p:cNvSpPr txBox="1"/>
          <p:nvPr/>
        </p:nvSpPr>
        <p:spPr>
          <a:xfrm>
            <a:off x="2540649" y="2679793"/>
            <a:ext cx="3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xmlns="" id="{0A6CA0CD-F5BB-4E7A-BC65-E63E25EFAC3A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2903249" y="1208719"/>
            <a:ext cx="92017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xmlns="" id="{E5477CB4-B6F0-4CEE-A733-2DE1080E75C2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>
            <a:off x="2909156" y="1715031"/>
            <a:ext cx="9233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xmlns="" id="{EAA1B4DF-E236-4490-B247-AC225FDD9D2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2903249" y="2910626"/>
            <a:ext cx="989726" cy="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xmlns="" id="{21EFC7B7-9B4F-49E9-84C7-35AB15EFF7D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909156" y="1715031"/>
            <a:ext cx="989726" cy="8664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xmlns="" id="{1E7ABE7E-C8D7-43FF-922B-B42D7AAEC3D5}"/>
              </a:ext>
            </a:extLst>
          </p:cNvPr>
          <p:cNvSpPr txBox="1"/>
          <p:nvPr/>
        </p:nvSpPr>
        <p:spPr>
          <a:xfrm>
            <a:off x="7343986" y="1945863"/>
            <a:ext cx="3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xmlns="" id="{BE28CFB0-55A6-4FF0-8436-879FFFAB4046}"/>
              </a:ext>
            </a:extLst>
          </p:cNvPr>
          <p:cNvSpPr txBox="1"/>
          <p:nvPr/>
        </p:nvSpPr>
        <p:spPr>
          <a:xfrm>
            <a:off x="3000565" y="159935"/>
            <a:ext cx="368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DESENHO DO CIRCUITO</a:t>
            </a:r>
          </a:p>
        </p:txBody>
      </p:sp>
      <p:pic>
        <p:nvPicPr>
          <p:cNvPr id="86" name="Imagem 85">
            <a:extLst>
              <a:ext uri="{FF2B5EF4-FFF2-40B4-BE49-F238E27FC236}">
                <a16:creationId xmlns:a16="http://schemas.microsoft.com/office/drawing/2014/main" xmlns="" id="{097D8035-3CEA-47CF-A300-C62BDEB7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5" y="5127794"/>
            <a:ext cx="1391931" cy="707896"/>
          </a:xfrm>
          <a:prstGeom prst="rect">
            <a:avLst/>
          </a:prstGeom>
        </p:spPr>
      </p:pic>
      <p:grpSp>
        <p:nvGrpSpPr>
          <p:cNvPr id="87" name="Agrupar 86">
            <a:extLst>
              <a:ext uri="{FF2B5EF4-FFF2-40B4-BE49-F238E27FC236}">
                <a16:creationId xmlns:a16="http://schemas.microsoft.com/office/drawing/2014/main" xmlns="" id="{2FF1EB09-15F7-4E47-BBD8-1AED1E91C495}"/>
              </a:ext>
            </a:extLst>
          </p:cNvPr>
          <p:cNvGrpSpPr/>
          <p:nvPr/>
        </p:nvGrpSpPr>
        <p:grpSpPr>
          <a:xfrm>
            <a:off x="115829" y="1538615"/>
            <a:ext cx="1645718" cy="856770"/>
            <a:chOff x="198116" y="2704998"/>
            <a:chExt cx="1981200" cy="1204913"/>
          </a:xfrm>
        </p:grpSpPr>
        <p:sp>
          <p:nvSpPr>
            <p:cNvPr id="88" name="Arc 3">
              <a:extLst>
                <a:ext uri="{FF2B5EF4-FFF2-40B4-BE49-F238E27FC236}">
                  <a16:creationId xmlns:a16="http://schemas.microsoft.com/office/drawing/2014/main" xmlns="" id="{C1E4AF7A-56F7-43E1-BF9A-1CD3815EA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1" y="2704998"/>
              <a:ext cx="1057275" cy="9080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330"/>
                <a:gd name="T1" fmla="*/ 0 h 21600"/>
                <a:gd name="T2" fmla="*/ 20330 w 20330"/>
                <a:gd name="T3" fmla="*/ 14302 h 21600"/>
                <a:gd name="T4" fmla="*/ 0 w 2033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30" h="21600" fill="none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</a:path>
                <a:path w="20330" h="21600" stroke="0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89" name="Arc 4">
              <a:extLst>
                <a:ext uri="{FF2B5EF4-FFF2-40B4-BE49-F238E27FC236}">
                  <a16:creationId xmlns:a16="http://schemas.microsoft.com/office/drawing/2014/main" xmlns="" id="{AD9D0EA0-F6FC-49C1-9C9C-E6AEB723545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41041" y="3001861"/>
              <a:ext cx="1057275" cy="9080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330"/>
                <a:gd name="T1" fmla="*/ 0 h 21600"/>
                <a:gd name="T2" fmla="*/ 20330 w 20330"/>
                <a:gd name="T3" fmla="*/ 14302 h 21600"/>
                <a:gd name="T4" fmla="*/ 0 w 2033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30" h="21600" fill="none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</a:path>
                <a:path w="20330" h="21600" stroke="0" extrusionOk="0">
                  <a:moveTo>
                    <a:pt x="0" y="0"/>
                  </a:moveTo>
                  <a:cubicBezTo>
                    <a:pt x="9115" y="0"/>
                    <a:pt x="17249" y="5722"/>
                    <a:pt x="20329" y="1430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90" name="Arc 5">
              <a:extLst>
                <a:ext uri="{FF2B5EF4-FFF2-40B4-BE49-F238E27FC236}">
                  <a16:creationId xmlns:a16="http://schemas.microsoft.com/office/drawing/2014/main" xmlns="" id="{19C536D8-C588-41D3-9995-D654985E0483}"/>
                </a:ext>
              </a:extLst>
            </p:cNvPr>
            <p:cNvSpPr>
              <a:spLocks/>
            </p:cNvSpPr>
            <p:nvPr/>
          </p:nvSpPr>
          <p:spPr bwMode="auto">
            <a:xfrm rot="2334890">
              <a:off x="198116" y="2751036"/>
              <a:ext cx="914400" cy="941387"/>
            </a:xfrm>
            <a:custGeom>
              <a:avLst/>
              <a:gdLst>
                <a:gd name="G0" fmla="+- 0 0 0"/>
                <a:gd name="G1" fmla="+- 21019 0 0"/>
                <a:gd name="G2" fmla="+- 21600 0 0"/>
                <a:gd name="T0" fmla="*/ 4977 w 21600"/>
                <a:gd name="T1" fmla="*/ 0 h 22194"/>
                <a:gd name="T2" fmla="*/ 21568 w 21600"/>
                <a:gd name="T3" fmla="*/ 22194 h 22194"/>
                <a:gd name="T4" fmla="*/ 0 w 21600"/>
                <a:gd name="T5" fmla="*/ 21019 h 2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94" fill="none" extrusionOk="0">
                  <a:moveTo>
                    <a:pt x="4976" y="0"/>
                  </a:moveTo>
                  <a:cubicBezTo>
                    <a:pt x="14719" y="2307"/>
                    <a:pt x="21600" y="11006"/>
                    <a:pt x="21600" y="21019"/>
                  </a:cubicBezTo>
                  <a:cubicBezTo>
                    <a:pt x="21600" y="21410"/>
                    <a:pt x="21589" y="21802"/>
                    <a:pt x="21568" y="22194"/>
                  </a:cubicBezTo>
                </a:path>
                <a:path w="21600" h="22194" stroke="0" extrusionOk="0">
                  <a:moveTo>
                    <a:pt x="4976" y="0"/>
                  </a:moveTo>
                  <a:cubicBezTo>
                    <a:pt x="14719" y="2307"/>
                    <a:pt x="21600" y="11006"/>
                    <a:pt x="21600" y="21019"/>
                  </a:cubicBezTo>
                  <a:cubicBezTo>
                    <a:pt x="21600" y="21410"/>
                    <a:pt x="21589" y="21802"/>
                    <a:pt x="21568" y="22194"/>
                  </a:cubicBezTo>
                  <a:lnTo>
                    <a:pt x="0" y="2101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91" name="Line 6">
              <a:extLst>
                <a:ext uri="{FF2B5EF4-FFF2-40B4-BE49-F238E27FC236}">
                  <a16:creationId xmlns:a16="http://schemas.microsoft.com/office/drawing/2014/main" xmlns="" id="{80726BF5-9401-46AC-A8FE-1C60BE775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441" y="300186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92" name="Line 7">
              <a:extLst>
                <a:ext uri="{FF2B5EF4-FFF2-40B4-BE49-F238E27FC236}">
                  <a16:creationId xmlns:a16="http://schemas.microsoft.com/office/drawing/2014/main" xmlns="" id="{9B813B0B-5135-4D27-A89B-E328761A0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441" y="361146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93" name="Line 8">
              <a:extLst>
                <a:ext uri="{FF2B5EF4-FFF2-40B4-BE49-F238E27FC236}">
                  <a16:creationId xmlns:a16="http://schemas.microsoft.com/office/drawing/2014/main" xmlns="" id="{37AAF447-9936-415F-9A4A-25D238F5F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8316" y="330666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graphicFrame>
        <p:nvGraphicFramePr>
          <p:cNvPr id="95" name="Tabela 95">
            <a:extLst>
              <a:ext uri="{FF2B5EF4-FFF2-40B4-BE49-F238E27FC236}">
                <a16:creationId xmlns:a16="http://schemas.microsoft.com/office/drawing/2014/main" xmlns="" id="{DA5A0DF8-4E24-4B6C-8758-93A42B78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33230"/>
              </p:ext>
            </p:extLst>
          </p:nvPr>
        </p:nvGraphicFramePr>
        <p:xfrm>
          <a:off x="8634231" y="3429000"/>
          <a:ext cx="33002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xmlns="" val="4067651283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xmlns="" val="206619487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xmlns="" val="304994900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824363002"/>
                    </a:ext>
                  </a:extLst>
                </a:gridCol>
                <a:gridCol w="891985">
                  <a:extLst>
                    <a:ext uri="{9D8B030D-6E8A-4147-A177-3AD203B41FA5}">
                      <a16:colId xmlns:a16="http://schemas.microsoft.com/office/drawing/2014/main" xmlns="" val="187803808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xmlns="" val="3213454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 </a:t>
                      </a:r>
                      <a:r>
                        <a:rPr lang="pt-BR" dirty="0" err="1"/>
                        <a:t>xor</a:t>
                      </a:r>
                      <a:r>
                        <a:rPr lang="pt-BR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964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153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267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33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30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26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366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618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617928"/>
                  </a:ext>
                </a:extLst>
              </a:tr>
            </a:tbl>
          </a:graphicData>
        </a:graphic>
      </p:graphicFrame>
      <p:sp>
        <p:nvSpPr>
          <p:cNvPr id="96" name="CaixaDeTexto 95">
            <a:extLst>
              <a:ext uri="{FF2B5EF4-FFF2-40B4-BE49-F238E27FC236}">
                <a16:creationId xmlns:a16="http://schemas.microsoft.com/office/drawing/2014/main" xmlns="" id="{9F455EED-FCC8-45CE-A9F7-FAE32F9C6E97}"/>
              </a:ext>
            </a:extLst>
          </p:cNvPr>
          <p:cNvSpPr txBox="1"/>
          <p:nvPr/>
        </p:nvSpPr>
        <p:spPr>
          <a:xfrm>
            <a:off x="9479666" y="2433571"/>
            <a:ext cx="1609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TABELA </a:t>
            </a:r>
          </a:p>
          <a:p>
            <a:pPr algn="ctr"/>
            <a:r>
              <a:rPr lang="pt-BR" sz="2800" b="1" dirty="0"/>
              <a:t>VERDADE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xmlns="" id="{0CFCB8FA-66A9-4D8E-A2DC-C91CF29FD9FD}"/>
              </a:ext>
            </a:extLst>
          </p:cNvPr>
          <p:cNvSpPr/>
          <p:nvPr/>
        </p:nvSpPr>
        <p:spPr>
          <a:xfrm>
            <a:off x="2138786" y="3571766"/>
            <a:ext cx="5706801" cy="31947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S = (A </a:t>
            </a:r>
            <a:r>
              <a:rPr lang="pt-BR" sz="4400" dirty="0" err="1">
                <a:solidFill>
                  <a:schemeClr val="tx1"/>
                </a:solidFill>
              </a:rPr>
              <a:t>and</a:t>
            </a:r>
            <a:r>
              <a:rPr lang="pt-BR" sz="4400" dirty="0">
                <a:solidFill>
                  <a:schemeClr val="tx1"/>
                </a:solidFill>
              </a:rPr>
              <a:t> B) </a:t>
            </a:r>
            <a:r>
              <a:rPr lang="pt-BR" sz="4400" dirty="0" err="1">
                <a:solidFill>
                  <a:schemeClr val="tx1"/>
                </a:solidFill>
              </a:rPr>
              <a:t>or</a:t>
            </a:r>
            <a:r>
              <a:rPr lang="pt-BR" sz="4400" dirty="0">
                <a:solidFill>
                  <a:schemeClr val="tx1"/>
                </a:solidFill>
              </a:rPr>
              <a:t> (B </a:t>
            </a:r>
            <a:r>
              <a:rPr lang="pt-BR" sz="4400" dirty="0" err="1">
                <a:solidFill>
                  <a:schemeClr val="tx1"/>
                </a:solidFill>
              </a:rPr>
              <a:t>xor</a:t>
            </a:r>
            <a:r>
              <a:rPr lang="pt-BR" sz="4400" dirty="0">
                <a:solidFill>
                  <a:schemeClr val="tx1"/>
                </a:solidFill>
              </a:rPr>
              <a:t> C)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xmlns="" id="{B6EEFC9E-9C64-414C-BA5E-CCFC45CFCC6F}"/>
              </a:ext>
            </a:extLst>
          </p:cNvPr>
          <p:cNvSpPr txBox="1"/>
          <p:nvPr/>
        </p:nvSpPr>
        <p:spPr>
          <a:xfrm>
            <a:off x="2466726" y="3691288"/>
            <a:ext cx="516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EXPRESSÃO LÓGICA DO CIRCUITO</a:t>
            </a:r>
          </a:p>
        </p:txBody>
      </p:sp>
    </p:spTree>
    <p:extLst>
      <p:ext uri="{BB962C8B-B14F-4D97-AF65-F5344CB8AC3E}">
        <p14:creationId xmlns:p14="http://schemas.microsoft.com/office/powerpoint/2010/main" val="417976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C575B40-1B81-4846-8920-F8BED3CF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66" y="1938552"/>
            <a:ext cx="8049748" cy="36104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BCE78BDF-E2AB-4710-B5BB-9AD0F67F014B}"/>
              </a:ext>
            </a:extLst>
          </p:cNvPr>
          <p:cNvSpPr txBox="1"/>
          <p:nvPr/>
        </p:nvSpPr>
        <p:spPr>
          <a:xfrm>
            <a:off x="4116015" y="649742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u="sng" dirty="0"/>
              <a:t>PRINTSCREEN DO LOG</a:t>
            </a:r>
          </a:p>
        </p:txBody>
      </p:sp>
    </p:spTree>
    <p:extLst>
      <p:ext uri="{BB962C8B-B14F-4D97-AF65-F5344CB8AC3E}">
        <p14:creationId xmlns:p14="http://schemas.microsoft.com/office/powerpoint/2010/main" val="35533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9FF7BCD-4A4C-4FCB-AD06-7528EEDCC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623"/>
            <a:ext cx="12192000" cy="28863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9C14FF2-487A-4558-A9A4-1A4DC38E696E}"/>
              </a:ext>
            </a:extLst>
          </p:cNvPr>
          <p:cNvSpPr txBox="1"/>
          <p:nvPr/>
        </p:nvSpPr>
        <p:spPr>
          <a:xfrm>
            <a:off x="3794678" y="649742"/>
            <a:ext cx="412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u="sng" dirty="0"/>
              <a:t>PRINTSCREEN DO EPWAVE</a:t>
            </a:r>
          </a:p>
        </p:txBody>
      </p:sp>
    </p:spTree>
    <p:extLst>
      <p:ext uri="{BB962C8B-B14F-4D97-AF65-F5344CB8AC3E}">
        <p14:creationId xmlns:p14="http://schemas.microsoft.com/office/powerpoint/2010/main" val="55507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D55C49-8F00-4550-ACBB-143A55F7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79B6BD7-3CED-4820-8A8A-74ABC063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pode ser observado no LOG e no EPWAVE, as saídas geradas pelo circuito foram as esperadas e não foi impresso nenhuma mensagem de erro.</a:t>
            </a:r>
          </a:p>
        </p:txBody>
      </p:sp>
    </p:spTree>
    <p:extLst>
      <p:ext uri="{BB962C8B-B14F-4D97-AF65-F5344CB8AC3E}">
        <p14:creationId xmlns:p14="http://schemas.microsoft.com/office/powerpoint/2010/main" val="3095132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118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Conclusão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Hamerski</dc:creator>
  <cp:lastModifiedBy>Carol</cp:lastModifiedBy>
  <cp:revision>6</cp:revision>
  <dcterms:created xsi:type="dcterms:W3CDTF">2020-11-20T11:48:10Z</dcterms:created>
  <dcterms:modified xsi:type="dcterms:W3CDTF">2022-02-03T17:18:00Z</dcterms:modified>
</cp:coreProperties>
</file>