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
      <p:font typeface="Trispace"/>
      <p:regular r:id="rId33"/>
      <p:bold r:id="rId34"/>
    </p:embeddedFont>
    <p:embeddedFont>
      <p:font typeface="Bebas Neue"/>
      <p:regular r:id="rId35"/>
    </p:embeddedFont>
    <p:embeddedFont>
      <p:font typeface="Maven Pro"/>
      <p:regular r:id="rId36"/>
      <p:bold r:id="rId37"/>
    </p:embeddedFont>
    <p:embeddedFont>
      <p:font typeface="PT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TSans-italic.fntdata"/><Relationship Id="rId20" Type="http://schemas.openxmlformats.org/officeDocument/2006/relationships/slide" Target="slides/slide16.xml"/><Relationship Id="rId41" Type="http://schemas.openxmlformats.org/officeDocument/2006/relationships/font" Target="fonts/PTSans-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Trispace-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BebasNeue-regular.fntdata"/><Relationship Id="rId12" Type="http://schemas.openxmlformats.org/officeDocument/2006/relationships/slide" Target="slides/slide8.xml"/><Relationship Id="rId34" Type="http://schemas.openxmlformats.org/officeDocument/2006/relationships/font" Target="fonts/Trispace-bold.fntdata"/><Relationship Id="rId15" Type="http://schemas.openxmlformats.org/officeDocument/2006/relationships/slide" Target="slides/slide11.xml"/><Relationship Id="rId37" Type="http://schemas.openxmlformats.org/officeDocument/2006/relationships/font" Target="fonts/MavenPro-bold.fntdata"/><Relationship Id="rId14" Type="http://schemas.openxmlformats.org/officeDocument/2006/relationships/slide" Target="slides/slide10.xml"/><Relationship Id="rId36" Type="http://schemas.openxmlformats.org/officeDocument/2006/relationships/font" Target="fonts/MavenPro-regular.fntdata"/><Relationship Id="rId17" Type="http://schemas.openxmlformats.org/officeDocument/2006/relationships/slide" Target="slides/slide13.xml"/><Relationship Id="rId39" Type="http://schemas.openxmlformats.org/officeDocument/2006/relationships/font" Target="fonts/PTSans-bold.fntdata"/><Relationship Id="rId16" Type="http://schemas.openxmlformats.org/officeDocument/2006/relationships/slide" Target="slides/slide12.xml"/><Relationship Id="rId38" Type="http://schemas.openxmlformats.org/officeDocument/2006/relationships/font" Target="fonts/PT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d6c00e73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d6c00e73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f8f549bc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f8f549bc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9b98754d7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9b98754d7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9b98754d7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9b98754d7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bd6c00e73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bd6c00e73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6141daf0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6141daf0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9b98754d77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9b98754d77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9b98754d77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9b98754d77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99f2f57a7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99f2f57a7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3e6b3ce6a0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3e6b3ce6a0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9f2f57a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9f2f57a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9b98754d77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9b98754d77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2b5859bcbd_0_17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2b5859bcbd_0_17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9b98754d77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29b98754d77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cc98d9fb70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cc98d9fb70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9b98754d77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29b98754d77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bd6c00e73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bd6c00e73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3e6b3ce6a0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3e6b3ce6a0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d6fc454c6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d6fc454c6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6141daf0d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6141daf0d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6141daf0d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6141daf0d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27c793fce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27c793fce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2b5859bcbd_0_17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2b5859bcbd_0_17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4250050" y="1652126"/>
            <a:ext cx="5728043" cy="3491380"/>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38431"/>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5129998" y="3268141"/>
            <a:ext cx="4013990" cy="1875356"/>
          </a:xfrm>
          <a:custGeom>
            <a:rect b="b" l="l" r="r" t="t"/>
            <a:pathLst>
              <a:path extrusionOk="0" h="10483" w="22438">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650101">
            <a:off x="-1796682" y="-2203059"/>
            <a:ext cx="3817087" cy="3985301"/>
          </a:xfrm>
          <a:custGeom>
            <a:rect b="b" l="l" r="r" t="t"/>
            <a:pathLst>
              <a:path extrusionOk="0" h="29882" w="2862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1007425" y="819213"/>
            <a:ext cx="3033000" cy="27606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2217100" y="3702075"/>
            <a:ext cx="1823400" cy="6222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sp>
        <p:nvSpPr>
          <p:cNvPr id="109" name="Google Shape;109;p11"/>
          <p:cNvSpPr/>
          <p:nvPr/>
        </p:nvSpPr>
        <p:spPr>
          <a:xfrm rot="-6419074">
            <a:off x="4830466" y="-402088"/>
            <a:ext cx="7138425" cy="3491376"/>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868956">
            <a:off x="-2972528" y="1025449"/>
            <a:ext cx="7138386" cy="3491394"/>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8030823" y="254364"/>
            <a:ext cx="1324311" cy="1655928"/>
            <a:chOff x="8030823" y="254364"/>
            <a:chExt cx="1324311" cy="1655928"/>
          </a:xfrm>
        </p:grpSpPr>
        <p:sp>
          <p:nvSpPr>
            <p:cNvPr id="112" name="Google Shape;112;p11"/>
            <p:cNvSpPr/>
            <p:nvPr/>
          </p:nvSpPr>
          <p:spPr>
            <a:xfrm>
              <a:off x="8409504" y="254378"/>
              <a:ext cx="945630" cy="94573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8107053" y="12501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8030823" y="254364"/>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37271" y="2581792"/>
            <a:ext cx="1510384" cy="2479841"/>
            <a:chOff x="-137271" y="2581792"/>
            <a:chExt cx="1510384" cy="2479841"/>
          </a:xfrm>
        </p:grpSpPr>
        <p:sp>
          <p:nvSpPr>
            <p:cNvPr id="116" name="Google Shape;116;p11"/>
            <p:cNvSpPr/>
            <p:nvPr/>
          </p:nvSpPr>
          <p:spPr>
            <a:xfrm>
              <a:off x="266653" y="25817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13090" y="39582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262648" y="3515377"/>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137271" y="4115903"/>
              <a:ext cx="945630" cy="94573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1"/>
          <p:cNvSpPr txBox="1"/>
          <p:nvPr>
            <p:ph hasCustomPrompt="1" type="title"/>
          </p:nvPr>
        </p:nvSpPr>
        <p:spPr>
          <a:xfrm>
            <a:off x="1373900" y="2994097"/>
            <a:ext cx="6396600" cy="978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5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1" name="Google Shape;121;p11"/>
          <p:cNvSpPr txBox="1"/>
          <p:nvPr>
            <p:ph idx="1" type="subTitle"/>
          </p:nvPr>
        </p:nvSpPr>
        <p:spPr>
          <a:xfrm>
            <a:off x="3180375" y="3972588"/>
            <a:ext cx="2783700" cy="6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22" name="Shape 1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3" name="Shape 123"/>
        <p:cNvGrpSpPr/>
        <p:nvPr/>
      </p:nvGrpSpPr>
      <p:grpSpPr>
        <a:xfrm>
          <a:off x="0" y="0"/>
          <a:ext cx="0" cy="0"/>
          <a:chOff x="0" y="0"/>
          <a:chExt cx="0" cy="0"/>
        </a:xfrm>
      </p:grpSpPr>
      <p:sp>
        <p:nvSpPr>
          <p:cNvPr id="124" name="Google Shape;124;p13"/>
          <p:cNvSpPr/>
          <p:nvPr/>
        </p:nvSpPr>
        <p:spPr>
          <a:xfrm>
            <a:off x="4176175" y="2967151"/>
            <a:ext cx="5728043" cy="3491380"/>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rot="-10492926">
            <a:off x="-1478272" y="3333183"/>
            <a:ext cx="3817099" cy="3985333"/>
          </a:xfrm>
          <a:custGeom>
            <a:rect b="b" l="l" r="r" t="t"/>
            <a:pathLst>
              <a:path extrusionOk="0" h="29882" w="2862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3"/>
          <p:cNvGrpSpPr/>
          <p:nvPr/>
        </p:nvGrpSpPr>
        <p:grpSpPr>
          <a:xfrm>
            <a:off x="-54470" y="2967153"/>
            <a:ext cx="774471" cy="1912390"/>
            <a:chOff x="-54470" y="2967153"/>
            <a:chExt cx="774471" cy="1912390"/>
          </a:xfrm>
        </p:grpSpPr>
        <p:sp>
          <p:nvSpPr>
            <p:cNvPr id="127" name="Google Shape;127;p13"/>
            <p:cNvSpPr/>
            <p:nvPr/>
          </p:nvSpPr>
          <p:spPr>
            <a:xfrm>
              <a:off x="59978" y="421944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54470" y="347431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338511" y="296715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338511" y="383087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3"/>
          <p:cNvGrpSpPr/>
          <p:nvPr/>
        </p:nvGrpSpPr>
        <p:grpSpPr>
          <a:xfrm>
            <a:off x="7524578" y="2640103"/>
            <a:ext cx="1523397" cy="2294040"/>
            <a:chOff x="7524578" y="2640103"/>
            <a:chExt cx="1523397" cy="2294040"/>
          </a:xfrm>
        </p:grpSpPr>
        <p:sp>
          <p:nvSpPr>
            <p:cNvPr id="132" name="Google Shape;132;p13"/>
            <p:cNvSpPr/>
            <p:nvPr/>
          </p:nvSpPr>
          <p:spPr>
            <a:xfrm>
              <a:off x="7524578" y="427404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8430905" y="425356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8478061" y="264010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8151036" y="377640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8579205" y="33075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3"/>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13"/>
          <p:cNvSpPr txBox="1"/>
          <p:nvPr>
            <p:ph hasCustomPrompt="1" idx="2" type="title"/>
          </p:nvPr>
        </p:nvSpPr>
        <p:spPr>
          <a:xfrm>
            <a:off x="1255644" y="1753825"/>
            <a:ext cx="1044900" cy="65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3600">
                <a:solidFill>
                  <a:schemeClr val="dk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39" name="Google Shape;139;p13"/>
          <p:cNvSpPr txBox="1"/>
          <p:nvPr>
            <p:ph hasCustomPrompt="1" idx="3" type="title"/>
          </p:nvPr>
        </p:nvSpPr>
        <p:spPr>
          <a:xfrm>
            <a:off x="1255644" y="3258829"/>
            <a:ext cx="1044900" cy="65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3600">
                <a:solidFill>
                  <a:schemeClr val="dk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40" name="Google Shape;140;p13"/>
          <p:cNvSpPr txBox="1"/>
          <p:nvPr>
            <p:ph hasCustomPrompt="1" idx="4" type="title"/>
          </p:nvPr>
        </p:nvSpPr>
        <p:spPr>
          <a:xfrm>
            <a:off x="4684638" y="1753829"/>
            <a:ext cx="1044900" cy="65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3600">
                <a:solidFill>
                  <a:schemeClr val="dk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41" name="Google Shape;141;p13"/>
          <p:cNvSpPr txBox="1"/>
          <p:nvPr>
            <p:ph hasCustomPrompt="1" idx="5" type="title"/>
          </p:nvPr>
        </p:nvSpPr>
        <p:spPr>
          <a:xfrm>
            <a:off x="4684638" y="3258829"/>
            <a:ext cx="1044900" cy="65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3600">
                <a:solidFill>
                  <a:schemeClr val="dk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42" name="Google Shape;142;p13"/>
          <p:cNvSpPr txBox="1"/>
          <p:nvPr>
            <p:ph idx="1" type="subTitle"/>
          </p:nvPr>
        </p:nvSpPr>
        <p:spPr>
          <a:xfrm>
            <a:off x="2307450" y="1753825"/>
            <a:ext cx="2151900" cy="65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43" name="Google Shape;143;p13"/>
          <p:cNvSpPr txBox="1"/>
          <p:nvPr>
            <p:ph idx="6" type="subTitle"/>
          </p:nvPr>
        </p:nvSpPr>
        <p:spPr>
          <a:xfrm>
            <a:off x="5736450" y="1753825"/>
            <a:ext cx="2151900" cy="65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44" name="Google Shape;144;p13"/>
          <p:cNvSpPr txBox="1"/>
          <p:nvPr>
            <p:ph idx="7" type="subTitle"/>
          </p:nvPr>
        </p:nvSpPr>
        <p:spPr>
          <a:xfrm>
            <a:off x="2307450" y="3258824"/>
            <a:ext cx="2151900" cy="65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45" name="Google Shape;145;p13"/>
          <p:cNvSpPr txBox="1"/>
          <p:nvPr>
            <p:ph idx="8" type="subTitle"/>
          </p:nvPr>
        </p:nvSpPr>
        <p:spPr>
          <a:xfrm>
            <a:off x="5736450" y="3258824"/>
            <a:ext cx="2151900" cy="65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4_1_1_2">
    <p:spTree>
      <p:nvGrpSpPr>
        <p:cNvPr id="146" name="Shape 146"/>
        <p:cNvGrpSpPr/>
        <p:nvPr/>
      </p:nvGrpSpPr>
      <p:grpSpPr>
        <a:xfrm>
          <a:off x="0" y="0"/>
          <a:ext cx="0" cy="0"/>
          <a:chOff x="0" y="0"/>
          <a:chExt cx="0" cy="0"/>
        </a:xfrm>
      </p:grpSpPr>
      <p:sp>
        <p:nvSpPr>
          <p:cNvPr id="147" name="Google Shape;147;p14"/>
          <p:cNvSpPr/>
          <p:nvPr/>
        </p:nvSpPr>
        <p:spPr>
          <a:xfrm flipH="1" rot="1292342">
            <a:off x="-3321456" y="1927346"/>
            <a:ext cx="6095930" cy="3491359"/>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rot="4535783">
            <a:off x="6914450" y="2837966"/>
            <a:ext cx="3524110" cy="2396771"/>
          </a:xfrm>
          <a:custGeom>
            <a:rect b="b" l="l" r="r" t="t"/>
            <a:pathLst>
              <a:path extrusionOk="0" h="14034" w="20635">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14"/>
          <p:cNvGrpSpPr/>
          <p:nvPr/>
        </p:nvGrpSpPr>
        <p:grpSpPr>
          <a:xfrm rot="10800000">
            <a:off x="8514859" y="2937143"/>
            <a:ext cx="511267" cy="2017916"/>
            <a:chOff x="8552930" y="2910118"/>
            <a:chExt cx="511267" cy="2017916"/>
          </a:xfrm>
        </p:grpSpPr>
        <p:sp>
          <p:nvSpPr>
            <p:cNvPr id="150" name="Google Shape;150;p14"/>
            <p:cNvSpPr/>
            <p:nvPr/>
          </p:nvSpPr>
          <p:spPr>
            <a:xfrm>
              <a:off x="8737186" y="335060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8601061" y="4600990"/>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8552930" y="291011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14"/>
          <p:cNvGrpSpPr/>
          <p:nvPr/>
        </p:nvGrpSpPr>
        <p:grpSpPr>
          <a:xfrm rot="7347507">
            <a:off x="134581" y="3888252"/>
            <a:ext cx="912282" cy="1615081"/>
            <a:chOff x="133086" y="3408328"/>
            <a:chExt cx="912262" cy="1615044"/>
          </a:xfrm>
        </p:grpSpPr>
        <p:sp>
          <p:nvSpPr>
            <p:cNvPr id="154" name="Google Shape;154;p14"/>
            <p:cNvSpPr/>
            <p:nvPr/>
          </p:nvSpPr>
          <p:spPr>
            <a:xfrm>
              <a:off x="265110" y="340832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385324" y="4098816"/>
              <a:ext cx="660023" cy="66006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133086" y="469632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1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8" name="Google Shape;158;p14"/>
          <p:cNvSpPr txBox="1"/>
          <p:nvPr>
            <p:ph idx="1" type="body"/>
          </p:nvPr>
        </p:nvSpPr>
        <p:spPr>
          <a:xfrm>
            <a:off x="720000" y="1215750"/>
            <a:ext cx="7704000" cy="1145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Char char="○"/>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Char char="■"/>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Char char="●"/>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Char char="○"/>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Char char="■"/>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Char char="●"/>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Char char="○"/>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Char char="■"/>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3">
    <p:spTree>
      <p:nvGrpSpPr>
        <p:cNvPr id="159" name="Shape 159"/>
        <p:cNvGrpSpPr/>
        <p:nvPr/>
      </p:nvGrpSpPr>
      <p:grpSpPr>
        <a:xfrm>
          <a:off x="0" y="0"/>
          <a:ext cx="0" cy="0"/>
          <a:chOff x="0" y="0"/>
          <a:chExt cx="0" cy="0"/>
        </a:xfrm>
      </p:grpSpPr>
      <p:sp>
        <p:nvSpPr>
          <p:cNvPr id="160" name="Google Shape;160;p15"/>
          <p:cNvSpPr/>
          <p:nvPr/>
        </p:nvSpPr>
        <p:spPr>
          <a:xfrm flipH="1">
            <a:off x="-3429082" y="2598063"/>
            <a:ext cx="6095899" cy="3491380"/>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rot="-542519">
            <a:off x="6823253" y="-353355"/>
            <a:ext cx="2625360" cy="1785525"/>
          </a:xfrm>
          <a:custGeom>
            <a:rect b="b" l="l" r="r" t="t"/>
            <a:pathLst>
              <a:path extrusionOk="0" h="14034" w="20635">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15"/>
          <p:cNvGrpSpPr/>
          <p:nvPr/>
        </p:nvGrpSpPr>
        <p:grpSpPr>
          <a:xfrm>
            <a:off x="7560023" y="54840"/>
            <a:ext cx="1504175" cy="1244157"/>
            <a:chOff x="7560023" y="2814490"/>
            <a:chExt cx="1504175" cy="1244157"/>
          </a:xfrm>
        </p:grpSpPr>
        <p:sp>
          <p:nvSpPr>
            <p:cNvPr id="163" name="Google Shape;163;p15"/>
            <p:cNvSpPr/>
            <p:nvPr/>
          </p:nvSpPr>
          <p:spPr>
            <a:xfrm>
              <a:off x="7560023" y="2814490"/>
              <a:ext cx="660023" cy="66006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8737186" y="373160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8552936" y="342187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8552930" y="291011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5"/>
          <p:cNvGrpSpPr/>
          <p:nvPr/>
        </p:nvGrpSpPr>
        <p:grpSpPr>
          <a:xfrm>
            <a:off x="-33427" y="3476090"/>
            <a:ext cx="682702" cy="1547282"/>
            <a:chOff x="-33427" y="3476090"/>
            <a:chExt cx="682702" cy="1547282"/>
          </a:xfrm>
        </p:grpSpPr>
        <p:sp>
          <p:nvSpPr>
            <p:cNvPr id="168" name="Google Shape;168;p15"/>
            <p:cNvSpPr/>
            <p:nvPr/>
          </p:nvSpPr>
          <p:spPr>
            <a:xfrm>
              <a:off x="180505" y="42564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33427" y="3476090"/>
              <a:ext cx="660023" cy="66006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133086" y="469632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5"/>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2" name="Google Shape;172;p15"/>
          <p:cNvSpPr txBox="1"/>
          <p:nvPr>
            <p:ph idx="1" type="subTitle"/>
          </p:nvPr>
        </p:nvSpPr>
        <p:spPr>
          <a:xfrm>
            <a:off x="814550" y="2992900"/>
            <a:ext cx="2394900" cy="145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173" name="Google Shape;173;p15"/>
          <p:cNvSpPr txBox="1"/>
          <p:nvPr>
            <p:ph idx="2" type="subTitle"/>
          </p:nvPr>
        </p:nvSpPr>
        <p:spPr>
          <a:xfrm>
            <a:off x="3374720" y="2992900"/>
            <a:ext cx="2394900" cy="145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174" name="Google Shape;174;p15"/>
          <p:cNvSpPr txBox="1"/>
          <p:nvPr>
            <p:ph idx="3" type="subTitle"/>
          </p:nvPr>
        </p:nvSpPr>
        <p:spPr>
          <a:xfrm>
            <a:off x="5934871" y="2992900"/>
            <a:ext cx="2394900" cy="145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175" name="Google Shape;175;p15"/>
          <p:cNvSpPr txBox="1"/>
          <p:nvPr>
            <p:ph idx="4" type="subTitle"/>
          </p:nvPr>
        </p:nvSpPr>
        <p:spPr>
          <a:xfrm>
            <a:off x="814550" y="2674275"/>
            <a:ext cx="23949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
        <p:nvSpPr>
          <p:cNvPr id="176" name="Google Shape;176;p15"/>
          <p:cNvSpPr txBox="1"/>
          <p:nvPr>
            <p:ph idx="5" type="subTitle"/>
          </p:nvPr>
        </p:nvSpPr>
        <p:spPr>
          <a:xfrm>
            <a:off x="3374721" y="2674275"/>
            <a:ext cx="23949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
        <p:nvSpPr>
          <p:cNvPr id="177" name="Google Shape;177;p15"/>
          <p:cNvSpPr txBox="1"/>
          <p:nvPr>
            <p:ph idx="6" type="subTitle"/>
          </p:nvPr>
        </p:nvSpPr>
        <p:spPr>
          <a:xfrm>
            <a:off x="5934864" y="2674275"/>
            <a:ext cx="23949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78" name="Shape 178"/>
        <p:cNvGrpSpPr/>
        <p:nvPr/>
      </p:nvGrpSpPr>
      <p:grpSpPr>
        <a:xfrm>
          <a:off x="0" y="0"/>
          <a:ext cx="0" cy="0"/>
          <a:chOff x="0" y="0"/>
          <a:chExt cx="0" cy="0"/>
        </a:xfrm>
      </p:grpSpPr>
      <p:sp>
        <p:nvSpPr>
          <p:cNvPr id="179" name="Google Shape;179;p16"/>
          <p:cNvSpPr/>
          <p:nvPr/>
        </p:nvSpPr>
        <p:spPr>
          <a:xfrm flipH="1" rot="4372063">
            <a:off x="-3257636" y="1228893"/>
            <a:ext cx="6095914" cy="3491344"/>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rot="5400000">
            <a:off x="6668857" y="3202942"/>
            <a:ext cx="3524097" cy="2396762"/>
          </a:xfrm>
          <a:custGeom>
            <a:rect b="b" l="l" r="r" t="t"/>
            <a:pathLst>
              <a:path extrusionOk="0" h="14034" w="20635">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16"/>
          <p:cNvGrpSpPr/>
          <p:nvPr/>
        </p:nvGrpSpPr>
        <p:grpSpPr>
          <a:xfrm>
            <a:off x="8496523" y="2763543"/>
            <a:ext cx="660023" cy="2167591"/>
            <a:chOff x="8457298" y="2910118"/>
            <a:chExt cx="660023" cy="2167591"/>
          </a:xfrm>
        </p:grpSpPr>
        <p:sp>
          <p:nvSpPr>
            <p:cNvPr id="182" name="Google Shape;182;p16"/>
            <p:cNvSpPr/>
            <p:nvPr/>
          </p:nvSpPr>
          <p:spPr>
            <a:xfrm>
              <a:off x="8457298" y="4052540"/>
              <a:ext cx="660023" cy="66006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8737186" y="373160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8505186" y="4750665"/>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8552930" y="291011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6"/>
          <p:cNvGrpSpPr/>
          <p:nvPr/>
        </p:nvGrpSpPr>
        <p:grpSpPr>
          <a:xfrm rot="-10548838">
            <a:off x="-121196" y="1001518"/>
            <a:ext cx="682748" cy="1547387"/>
            <a:chOff x="-33427" y="3476090"/>
            <a:chExt cx="682702" cy="1547282"/>
          </a:xfrm>
        </p:grpSpPr>
        <p:sp>
          <p:nvSpPr>
            <p:cNvPr id="187" name="Google Shape;187;p16"/>
            <p:cNvSpPr/>
            <p:nvPr/>
          </p:nvSpPr>
          <p:spPr>
            <a:xfrm>
              <a:off x="180505" y="42564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33427" y="3476090"/>
              <a:ext cx="660023" cy="66006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133086" y="469632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1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1" name="Google Shape;191;p16"/>
          <p:cNvSpPr txBox="1"/>
          <p:nvPr>
            <p:ph idx="1" type="subTitle"/>
          </p:nvPr>
        </p:nvSpPr>
        <p:spPr>
          <a:xfrm>
            <a:off x="3815975" y="1241705"/>
            <a:ext cx="4443300" cy="62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solidFill>
                  <a:schemeClr val="dk1"/>
                </a:solidFill>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2" name="Google Shape;192;p16"/>
          <p:cNvSpPr txBox="1"/>
          <p:nvPr>
            <p:ph idx="2" type="subTitle"/>
          </p:nvPr>
        </p:nvSpPr>
        <p:spPr>
          <a:xfrm>
            <a:off x="3815984" y="2135039"/>
            <a:ext cx="4443300" cy="62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solidFill>
                  <a:schemeClr val="dk1"/>
                </a:solidFill>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 name="Google Shape;193;p16"/>
          <p:cNvSpPr txBox="1"/>
          <p:nvPr>
            <p:ph idx="3" type="subTitle"/>
          </p:nvPr>
        </p:nvSpPr>
        <p:spPr>
          <a:xfrm>
            <a:off x="3815984" y="3028372"/>
            <a:ext cx="4443300" cy="62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solidFill>
                  <a:schemeClr val="dk1"/>
                </a:solidFill>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4" name="Google Shape;194;p16"/>
          <p:cNvSpPr txBox="1"/>
          <p:nvPr>
            <p:ph idx="4" type="subTitle"/>
          </p:nvPr>
        </p:nvSpPr>
        <p:spPr>
          <a:xfrm>
            <a:off x="3815984" y="3921705"/>
            <a:ext cx="4443300" cy="62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solidFill>
                  <a:schemeClr val="dk1"/>
                </a:solidFill>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5" name="Google Shape;195;p16"/>
          <p:cNvSpPr txBox="1"/>
          <p:nvPr>
            <p:ph idx="5" type="subTitle"/>
          </p:nvPr>
        </p:nvSpPr>
        <p:spPr>
          <a:xfrm>
            <a:off x="1697075" y="1241705"/>
            <a:ext cx="2118900" cy="62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
        <p:nvSpPr>
          <p:cNvPr id="196" name="Google Shape;196;p16"/>
          <p:cNvSpPr txBox="1"/>
          <p:nvPr>
            <p:ph idx="6" type="subTitle"/>
          </p:nvPr>
        </p:nvSpPr>
        <p:spPr>
          <a:xfrm>
            <a:off x="1697075" y="2135039"/>
            <a:ext cx="2118900" cy="62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
        <p:nvSpPr>
          <p:cNvPr id="197" name="Google Shape;197;p16"/>
          <p:cNvSpPr txBox="1"/>
          <p:nvPr>
            <p:ph idx="7" type="subTitle"/>
          </p:nvPr>
        </p:nvSpPr>
        <p:spPr>
          <a:xfrm>
            <a:off x="1697075" y="3028372"/>
            <a:ext cx="2118900" cy="62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
        <p:nvSpPr>
          <p:cNvPr id="198" name="Google Shape;198;p16"/>
          <p:cNvSpPr txBox="1"/>
          <p:nvPr>
            <p:ph idx="8" type="subTitle"/>
          </p:nvPr>
        </p:nvSpPr>
        <p:spPr>
          <a:xfrm>
            <a:off x="1697075" y="3921705"/>
            <a:ext cx="2118900" cy="62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9" name="Shape 199"/>
        <p:cNvGrpSpPr/>
        <p:nvPr/>
      </p:nvGrpSpPr>
      <p:grpSpPr>
        <a:xfrm>
          <a:off x="0" y="0"/>
          <a:ext cx="0" cy="0"/>
          <a:chOff x="0" y="0"/>
          <a:chExt cx="0" cy="0"/>
        </a:xfrm>
      </p:grpSpPr>
      <p:sp>
        <p:nvSpPr>
          <p:cNvPr id="200" name="Google Shape;200;p17"/>
          <p:cNvSpPr/>
          <p:nvPr/>
        </p:nvSpPr>
        <p:spPr>
          <a:xfrm rot="-6125281">
            <a:off x="6780953" y="-507545"/>
            <a:ext cx="4634067" cy="2824557"/>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flipH="1">
            <a:off x="-1192290" y="3569975"/>
            <a:ext cx="5029983" cy="2068243"/>
          </a:xfrm>
          <a:custGeom>
            <a:rect b="b" l="l" r="r" t="t"/>
            <a:pathLst>
              <a:path extrusionOk="0" h="10483" w="22438">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7"/>
          <p:cNvGrpSpPr/>
          <p:nvPr/>
        </p:nvGrpSpPr>
        <p:grpSpPr>
          <a:xfrm>
            <a:off x="53078" y="3519092"/>
            <a:ext cx="666922" cy="1553796"/>
            <a:chOff x="53078" y="3519092"/>
            <a:chExt cx="666922" cy="1553796"/>
          </a:xfrm>
        </p:grpSpPr>
        <p:sp>
          <p:nvSpPr>
            <p:cNvPr id="203" name="Google Shape;203;p17"/>
            <p:cNvSpPr/>
            <p:nvPr/>
          </p:nvSpPr>
          <p:spPr>
            <a:xfrm>
              <a:off x="53078" y="35190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251230" y="46040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148697" y="4326490"/>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7"/>
          <p:cNvGrpSpPr/>
          <p:nvPr/>
        </p:nvGrpSpPr>
        <p:grpSpPr>
          <a:xfrm>
            <a:off x="7618822" y="111365"/>
            <a:ext cx="1576005" cy="1123414"/>
            <a:chOff x="7618822" y="111365"/>
            <a:chExt cx="1576005" cy="1123414"/>
          </a:xfrm>
        </p:grpSpPr>
        <p:sp>
          <p:nvSpPr>
            <p:cNvPr id="207" name="Google Shape;207;p17"/>
            <p:cNvSpPr/>
            <p:nvPr/>
          </p:nvSpPr>
          <p:spPr>
            <a:xfrm>
              <a:off x="8267398" y="11137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8534803" y="574679"/>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7618822" y="111365"/>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7"/>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1" name="Google Shape;211;p17"/>
          <p:cNvSpPr txBox="1"/>
          <p:nvPr>
            <p:ph idx="1" type="subTitle"/>
          </p:nvPr>
        </p:nvSpPr>
        <p:spPr>
          <a:xfrm>
            <a:off x="835000" y="1713901"/>
            <a:ext cx="2155500" cy="105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12" name="Google Shape;212;p17"/>
          <p:cNvSpPr txBox="1"/>
          <p:nvPr>
            <p:ph idx="2" type="subTitle"/>
          </p:nvPr>
        </p:nvSpPr>
        <p:spPr>
          <a:xfrm>
            <a:off x="3494193" y="1713901"/>
            <a:ext cx="2155500" cy="105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13" name="Google Shape;213;p17"/>
          <p:cNvSpPr txBox="1"/>
          <p:nvPr>
            <p:ph idx="3" type="subTitle"/>
          </p:nvPr>
        </p:nvSpPr>
        <p:spPr>
          <a:xfrm>
            <a:off x="835000" y="3551699"/>
            <a:ext cx="2155500" cy="105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14" name="Google Shape;214;p17"/>
          <p:cNvSpPr txBox="1"/>
          <p:nvPr>
            <p:ph idx="4" type="subTitle"/>
          </p:nvPr>
        </p:nvSpPr>
        <p:spPr>
          <a:xfrm>
            <a:off x="3494250" y="3551699"/>
            <a:ext cx="2155500" cy="105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15" name="Google Shape;215;p17"/>
          <p:cNvSpPr txBox="1"/>
          <p:nvPr>
            <p:ph idx="5" type="subTitle"/>
          </p:nvPr>
        </p:nvSpPr>
        <p:spPr>
          <a:xfrm>
            <a:off x="6153328" y="1713901"/>
            <a:ext cx="2155500" cy="105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16" name="Google Shape;216;p17"/>
          <p:cNvSpPr txBox="1"/>
          <p:nvPr>
            <p:ph idx="6" type="subTitle"/>
          </p:nvPr>
        </p:nvSpPr>
        <p:spPr>
          <a:xfrm>
            <a:off x="6153449" y="3551699"/>
            <a:ext cx="2155500" cy="105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17" name="Google Shape;217;p17"/>
          <p:cNvSpPr txBox="1"/>
          <p:nvPr>
            <p:ph idx="7" type="subTitle"/>
          </p:nvPr>
        </p:nvSpPr>
        <p:spPr>
          <a:xfrm>
            <a:off x="3494172" y="1112100"/>
            <a:ext cx="2155500" cy="68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Trispace"/>
              <a:buNone/>
              <a:defRPr sz="2000">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
        <p:nvSpPr>
          <p:cNvPr id="218" name="Google Shape;218;p17"/>
          <p:cNvSpPr txBox="1"/>
          <p:nvPr>
            <p:ph idx="8" type="subTitle"/>
          </p:nvPr>
        </p:nvSpPr>
        <p:spPr>
          <a:xfrm>
            <a:off x="3494172" y="2949898"/>
            <a:ext cx="2155500" cy="68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Trispace"/>
              <a:buNone/>
              <a:defRPr sz="2000">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
        <p:nvSpPr>
          <p:cNvPr id="219" name="Google Shape;219;p17"/>
          <p:cNvSpPr txBox="1"/>
          <p:nvPr>
            <p:ph idx="9" type="subTitle"/>
          </p:nvPr>
        </p:nvSpPr>
        <p:spPr>
          <a:xfrm>
            <a:off x="6153497" y="1112100"/>
            <a:ext cx="2155500" cy="68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Trispace"/>
              <a:buNone/>
              <a:defRPr sz="2000">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
        <p:nvSpPr>
          <p:cNvPr id="220" name="Google Shape;220;p17"/>
          <p:cNvSpPr txBox="1"/>
          <p:nvPr>
            <p:ph idx="13" type="subTitle"/>
          </p:nvPr>
        </p:nvSpPr>
        <p:spPr>
          <a:xfrm>
            <a:off x="6153497" y="2949898"/>
            <a:ext cx="2155500" cy="68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Trispace"/>
              <a:buNone/>
              <a:defRPr sz="2000">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
        <p:nvSpPr>
          <p:cNvPr id="221" name="Google Shape;221;p17"/>
          <p:cNvSpPr txBox="1"/>
          <p:nvPr>
            <p:ph idx="14" type="subTitle"/>
          </p:nvPr>
        </p:nvSpPr>
        <p:spPr>
          <a:xfrm>
            <a:off x="835000" y="1112100"/>
            <a:ext cx="2155500" cy="68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Trispace"/>
              <a:buNone/>
              <a:defRPr sz="2000">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
        <p:nvSpPr>
          <p:cNvPr id="222" name="Google Shape;222;p17"/>
          <p:cNvSpPr txBox="1"/>
          <p:nvPr>
            <p:ph idx="15" type="subTitle"/>
          </p:nvPr>
        </p:nvSpPr>
        <p:spPr>
          <a:xfrm>
            <a:off x="835000" y="2949898"/>
            <a:ext cx="2155500" cy="68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Trispace"/>
              <a:buNone/>
              <a:defRPr sz="2000">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23" name="Shape 223"/>
        <p:cNvGrpSpPr/>
        <p:nvPr/>
      </p:nvGrpSpPr>
      <p:grpSpPr>
        <a:xfrm>
          <a:off x="0" y="0"/>
          <a:ext cx="0" cy="0"/>
          <a:chOff x="0" y="0"/>
          <a:chExt cx="0" cy="0"/>
        </a:xfrm>
      </p:grpSpPr>
      <p:sp>
        <p:nvSpPr>
          <p:cNvPr id="224" name="Google Shape;224;p18"/>
          <p:cNvSpPr/>
          <p:nvPr/>
        </p:nvSpPr>
        <p:spPr>
          <a:xfrm flipH="1" rot="1292342">
            <a:off x="-2419456" y="2200421"/>
            <a:ext cx="6095930" cy="3491359"/>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rot="5400000">
            <a:off x="6537482" y="2747717"/>
            <a:ext cx="3524097" cy="2396762"/>
          </a:xfrm>
          <a:custGeom>
            <a:rect b="b" l="l" r="r" t="t"/>
            <a:pathLst>
              <a:path extrusionOk="0" h="14034" w="20635">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18"/>
          <p:cNvGrpSpPr/>
          <p:nvPr/>
        </p:nvGrpSpPr>
        <p:grpSpPr>
          <a:xfrm>
            <a:off x="8209011" y="2860943"/>
            <a:ext cx="934985" cy="2170316"/>
            <a:chOff x="8220061" y="2910118"/>
            <a:chExt cx="934985" cy="2170316"/>
          </a:xfrm>
        </p:grpSpPr>
        <p:sp>
          <p:nvSpPr>
            <p:cNvPr id="227" name="Google Shape;227;p18"/>
            <p:cNvSpPr/>
            <p:nvPr/>
          </p:nvSpPr>
          <p:spPr>
            <a:xfrm>
              <a:off x="8495023" y="4363315"/>
              <a:ext cx="660023" cy="66006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8737186" y="373160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8220061" y="4753390"/>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8552930" y="291011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8"/>
          <p:cNvGrpSpPr/>
          <p:nvPr/>
        </p:nvGrpSpPr>
        <p:grpSpPr>
          <a:xfrm rot="7347507">
            <a:off x="371745" y="3666596"/>
            <a:ext cx="682717" cy="1547317"/>
            <a:chOff x="-33427" y="3476090"/>
            <a:chExt cx="682702" cy="1547282"/>
          </a:xfrm>
        </p:grpSpPr>
        <p:sp>
          <p:nvSpPr>
            <p:cNvPr id="232" name="Google Shape;232;p18"/>
            <p:cNvSpPr/>
            <p:nvPr/>
          </p:nvSpPr>
          <p:spPr>
            <a:xfrm>
              <a:off x="180505" y="42564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33427" y="3476090"/>
              <a:ext cx="660023" cy="66006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133086" y="469632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8"/>
          <p:cNvSpPr txBox="1"/>
          <p:nvPr>
            <p:ph hasCustomPrompt="1" type="title"/>
          </p:nvPr>
        </p:nvSpPr>
        <p:spPr>
          <a:xfrm>
            <a:off x="2437775" y="704675"/>
            <a:ext cx="42684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6" name="Google Shape;236;p18"/>
          <p:cNvSpPr txBox="1"/>
          <p:nvPr>
            <p:ph idx="1" type="subTitle"/>
          </p:nvPr>
        </p:nvSpPr>
        <p:spPr>
          <a:xfrm>
            <a:off x="2437775" y="1350176"/>
            <a:ext cx="42684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37" name="Google Shape;237;p18"/>
          <p:cNvSpPr txBox="1"/>
          <p:nvPr>
            <p:ph hasCustomPrompt="1" idx="2" type="title"/>
          </p:nvPr>
        </p:nvSpPr>
        <p:spPr>
          <a:xfrm>
            <a:off x="2437775" y="2015963"/>
            <a:ext cx="42684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8" name="Google Shape;238;p18"/>
          <p:cNvSpPr txBox="1"/>
          <p:nvPr>
            <p:ph idx="3" type="subTitle"/>
          </p:nvPr>
        </p:nvSpPr>
        <p:spPr>
          <a:xfrm>
            <a:off x="2437775" y="2660650"/>
            <a:ext cx="42684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39" name="Google Shape;239;p18"/>
          <p:cNvSpPr txBox="1"/>
          <p:nvPr>
            <p:ph hasCustomPrompt="1" idx="4" type="title"/>
          </p:nvPr>
        </p:nvSpPr>
        <p:spPr>
          <a:xfrm>
            <a:off x="2437775" y="3327300"/>
            <a:ext cx="42684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0" name="Google Shape;240;p18"/>
          <p:cNvSpPr txBox="1"/>
          <p:nvPr>
            <p:ph idx="5" type="subTitle"/>
          </p:nvPr>
        </p:nvSpPr>
        <p:spPr>
          <a:xfrm>
            <a:off x="2437775" y="3971075"/>
            <a:ext cx="42684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41" name="Shape 241"/>
        <p:cNvGrpSpPr/>
        <p:nvPr/>
      </p:nvGrpSpPr>
      <p:grpSpPr>
        <a:xfrm>
          <a:off x="0" y="0"/>
          <a:ext cx="0" cy="0"/>
          <a:chOff x="0" y="0"/>
          <a:chExt cx="0" cy="0"/>
        </a:xfrm>
      </p:grpSpPr>
      <p:sp>
        <p:nvSpPr>
          <p:cNvPr id="242" name="Google Shape;242;p19"/>
          <p:cNvSpPr/>
          <p:nvPr/>
        </p:nvSpPr>
        <p:spPr>
          <a:xfrm flipH="1" rot="4372063">
            <a:off x="-3257636" y="1228893"/>
            <a:ext cx="6095914" cy="3491344"/>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rot="5400000">
            <a:off x="6668857" y="3202942"/>
            <a:ext cx="3524097" cy="2396762"/>
          </a:xfrm>
          <a:custGeom>
            <a:rect b="b" l="l" r="r" t="t"/>
            <a:pathLst>
              <a:path extrusionOk="0" h="14034" w="20635">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19"/>
          <p:cNvGrpSpPr/>
          <p:nvPr/>
        </p:nvGrpSpPr>
        <p:grpSpPr>
          <a:xfrm>
            <a:off x="8496523" y="2763543"/>
            <a:ext cx="660023" cy="2167591"/>
            <a:chOff x="8457298" y="2910118"/>
            <a:chExt cx="660023" cy="2167591"/>
          </a:xfrm>
        </p:grpSpPr>
        <p:sp>
          <p:nvSpPr>
            <p:cNvPr id="245" name="Google Shape;245;p19"/>
            <p:cNvSpPr/>
            <p:nvPr/>
          </p:nvSpPr>
          <p:spPr>
            <a:xfrm>
              <a:off x="8457298" y="4052540"/>
              <a:ext cx="660023" cy="66006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8737186" y="373160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8505186" y="4750665"/>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8552930" y="291011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9"/>
          <p:cNvGrpSpPr/>
          <p:nvPr/>
        </p:nvGrpSpPr>
        <p:grpSpPr>
          <a:xfrm rot="-10548838">
            <a:off x="-121196" y="1001518"/>
            <a:ext cx="682748" cy="1547387"/>
            <a:chOff x="-33427" y="3476090"/>
            <a:chExt cx="682702" cy="1547282"/>
          </a:xfrm>
        </p:grpSpPr>
        <p:sp>
          <p:nvSpPr>
            <p:cNvPr id="250" name="Google Shape;250;p19"/>
            <p:cNvSpPr/>
            <p:nvPr/>
          </p:nvSpPr>
          <p:spPr>
            <a:xfrm>
              <a:off x="180505" y="42564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33427" y="3476090"/>
              <a:ext cx="660023" cy="66006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133086" y="469632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19"/>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254" name="Shape 254"/>
        <p:cNvGrpSpPr/>
        <p:nvPr/>
      </p:nvGrpSpPr>
      <p:grpSpPr>
        <a:xfrm>
          <a:off x="0" y="0"/>
          <a:ext cx="0" cy="0"/>
          <a:chOff x="0" y="0"/>
          <a:chExt cx="0" cy="0"/>
        </a:xfrm>
      </p:grpSpPr>
      <p:sp>
        <p:nvSpPr>
          <p:cNvPr id="255" name="Google Shape;255;p20"/>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56" name="Google Shape;256;p20"/>
          <p:cNvSpPr/>
          <p:nvPr/>
        </p:nvSpPr>
        <p:spPr>
          <a:xfrm>
            <a:off x="5052478" y="3569975"/>
            <a:ext cx="5371040" cy="2068243"/>
          </a:xfrm>
          <a:custGeom>
            <a:rect b="b" l="l" r="r" t="t"/>
            <a:pathLst>
              <a:path extrusionOk="0" h="10483" w="22438">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rot="10644777">
            <a:off x="-1048849" y="-1303280"/>
            <a:ext cx="4634055" cy="2824556"/>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20"/>
          <p:cNvGrpSpPr/>
          <p:nvPr/>
        </p:nvGrpSpPr>
        <p:grpSpPr>
          <a:xfrm>
            <a:off x="-62147" y="4"/>
            <a:ext cx="1648457" cy="1491382"/>
            <a:chOff x="-62147" y="4"/>
            <a:chExt cx="1648457" cy="1491382"/>
          </a:xfrm>
        </p:grpSpPr>
        <p:sp>
          <p:nvSpPr>
            <p:cNvPr id="259" name="Google Shape;259;p20"/>
            <p:cNvSpPr/>
            <p:nvPr/>
          </p:nvSpPr>
          <p:spPr>
            <a:xfrm>
              <a:off x="187398" y="83602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a:off x="53072" y="1253015"/>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a:off x="1259298" y="6702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62147" y="4"/>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20"/>
          <p:cNvGrpSpPr/>
          <p:nvPr/>
        </p:nvGrpSpPr>
        <p:grpSpPr>
          <a:xfrm>
            <a:off x="6635180" y="3519093"/>
            <a:ext cx="2455746" cy="1624395"/>
            <a:chOff x="6635180" y="3519093"/>
            <a:chExt cx="2455746" cy="1624395"/>
          </a:xfrm>
        </p:grpSpPr>
        <p:sp>
          <p:nvSpPr>
            <p:cNvPr id="264" name="Google Shape;264;p20"/>
            <p:cNvSpPr/>
            <p:nvPr/>
          </p:nvSpPr>
          <p:spPr>
            <a:xfrm>
              <a:off x="8430903" y="39439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8622155" y="35190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6635180" y="46746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8185647" y="4789915"/>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flipH="1">
            <a:off x="-847382" y="2075875"/>
            <a:ext cx="5842699" cy="3491380"/>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6638834" y="-220904"/>
            <a:ext cx="2625339" cy="1785511"/>
          </a:xfrm>
          <a:custGeom>
            <a:rect b="b" l="l" r="r" t="t"/>
            <a:pathLst>
              <a:path extrusionOk="0" h="14034" w="20635">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3"/>
          <p:cNvGrpSpPr/>
          <p:nvPr/>
        </p:nvGrpSpPr>
        <p:grpSpPr>
          <a:xfrm>
            <a:off x="7542636" y="81040"/>
            <a:ext cx="1521562" cy="1069823"/>
            <a:chOff x="7542636" y="81040"/>
            <a:chExt cx="1521562" cy="1069823"/>
          </a:xfrm>
        </p:grpSpPr>
        <p:sp>
          <p:nvSpPr>
            <p:cNvPr id="18" name="Google Shape;18;p3"/>
            <p:cNvSpPr/>
            <p:nvPr/>
          </p:nvSpPr>
          <p:spPr>
            <a:xfrm>
              <a:off x="8132548" y="81040"/>
              <a:ext cx="660023" cy="66006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8737186" y="75295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7542636" y="139240"/>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8048505" y="68206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3525900" y="3189750"/>
            <a:ext cx="4905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5084000" y="1609750"/>
            <a:ext cx="1789200" cy="108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68" name="Shape 268"/>
        <p:cNvGrpSpPr/>
        <p:nvPr/>
      </p:nvGrpSpPr>
      <p:grpSpPr>
        <a:xfrm>
          <a:off x="0" y="0"/>
          <a:ext cx="0" cy="0"/>
          <a:chOff x="0" y="0"/>
          <a:chExt cx="0" cy="0"/>
        </a:xfrm>
      </p:grpSpPr>
      <p:sp>
        <p:nvSpPr>
          <p:cNvPr id="269" name="Google Shape;269;p21"/>
          <p:cNvSpPr/>
          <p:nvPr/>
        </p:nvSpPr>
        <p:spPr>
          <a:xfrm>
            <a:off x="2718684" y="2188525"/>
            <a:ext cx="7138396" cy="3491380"/>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5510909" y="2530450"/>
            <a:ext cx="7138396" cy="3491380"/>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txBox="1"/>
          <p:nvPr>
            <p:ph type="title"/>
          </p:nvPr>
        </p:nvSpPr>
        <p:spPr>
          <a:xfrm>
            <a:off x="713100" y="650000"/>
            <a:ext cx="3728700" cy="8730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2" name="Google Shape;272;p21"/>
          <p:cNvSpPr txBox="1"/>
          <p:nvPr>
            <p:ph idx="1" type="subTitle"/>
          </p:nvPr>
        </p:nvSpPr>
        <p:spPr>
          <a:xfrm>
            <a:off x="713100" y="1523000"/>
            <a:ext cx="3728700" cy="133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1600"/>
              </a:spcBef>
              <a:spcAft>
                <a:spcPts val="0"/>
              </a:spcAft>
              <a:buSzPts val="1000"/>
              <a:buNone/>
              <a:defRPr sz="1000"/>
            </a:lvl3pPr>
            <a:lvl4pPr lvl="3" rtl="0" algn="ctr">
              <a:lnSpc>
                <a:spcPct val="100000"/>
              </a:lnSpc>
              <a:spcBef>
                <a:spcPts val="1600"/>
              </a:spcBef>
              <a:spcAft>
                <a:spcPts val="0"/>
              </a:spcAft>
              <a:buSzPts val="1000"/>
              <a:buNone/>
              <a:defRPr sz="1000"/>
            </a:lvl4pPr>
            <a:lvl5pPr lvl="4" rtl="0" algn="ctr">
              <a:lnSpc>
                <a:spcPct val="100000"/>
              </a:lnSpc>
              <a:spcBef>
                <a:spcPts val="1600"/>
              </a:spcBef>
              <a:spcAft>
                <a:spcPts val="0"/>
              </a:spcAft>
              <a:buSzPts val="1000"/>
              <a:buNone/>
              <a:defRPr sz="1000"/>
            </a:lvl5pPr>
            <a:lvl6pPr lvl="5" rtl="0" algn="ctr">
              <a:lnSpc>
                <a:spcPct val="100000"/>
              </a:lnSpc>
              <a:spcBef>
                <a:spcPts val="1600"/>
              </a:spcBef>
              <a:spcAft>
                <a:spcPts val="0"/>
              </a:spcAft>
              <a:buSzPts val="1000"/>
              <a:buNone/>
              <a:defRPr sz="1000"/>
            </a:lvl6pPr>
            <a:lvl7pPr lvl="6" rtl="0" algn="ctr">
              <a:lnSpc>
                <a:spcPct val="100000"/>
              </a:lnSpc>
              <a:spcBef>
                <a:spcPts val="1600"/>
              </a:spcBef>
              <a:spcAft>
                <a:spcPts val="0"/>
              </a:spcAft>
              <a:buSzPts val="1000"/>
              <a:buNone/>
              <a:defRPr sz="1000"/>
            </a:lvl7pPr>
            <a:lvl8pPr lvl="7" rtl="0" algn="ctr">
              <a:lnSpc>
                <a:spcPct val="100000"/>
              </a:lnSpc>
              <a:spcBef>
                <a:spcPts val="1600"/>
              </a:spcBef>
              <a:spcAft>
                <a:spcPts val="0"/>
              </a:spcAft>
              <a:buSzPts val="1000"/>
              <a:buNone/>
              <a:defRPr sz="1000"/>
            </a:lvl8pPr>
            <a:lvl9pPr lvl="8" rtl="0" algn="ctr">
              <a:lnSpc>
                <a:spcPct val="100000"/>
              </a:lnSpc>
              <a:spcBef>
                <a:spcPts val="1600"/>
              </a:spcBef>
              <a:spcAft>
                <a:spcPts val="1600"/>
              </a:spcAft>
              <a:buSzPts val="1000"/>
              <a:buNone/>
              <a:defRPr sz="1000"/>
            </a:lvl9pPr>
          </a:lstStyle>
          <a:p/>
        </p:txBody>
      </p:sp>
      <p:sp>
        <p:nvSpPr>
          <p:cNvPr id="273" name="Google Shape;273;p21"/>
          <p:cNvSpPr txBox="1"/>
          <p:nvPr/>
        </p:nvSpPr>
        <p:spPr>
          <a:xfrm>
            <a:off x="713100" y="3385450"/>
            <a:ext cx="30000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Maven Pro"/>
                <a:ea typeface="Maven Pro"/>
                <a:cs typeface="Maven Pro"/>
                <a:sym typeface="Maven Pro"/>
              </a:rPr>
              <a:t>CREDITS: This presentation template was created by </a:t>
            </a:r>
            <a:r>
              <a:rPr b="1" lang="en" sz="1000" u="sng">
                <a:solidFill>
                  <a:schemeClr val="dk2"/>
                </a:solidFill>
                <a:latin typeface="Maven Pro"/>
                <a:ea typeface="Maven Pro"/>
                <a:cs typeface="Maven Pro"/>
                <a:sym typeface="Maven Pro"/>
                <a:hlinkClick r:id="rId2">
                  <a:extLst>
                    <a:ext uri="{A12FA001-AC4F-418D-AE19-62706E023703}">
                      <ahyp:hlinkClr val="tx"/>
                    </a:ext>
                  </a:extLst>
                </a:hlinkClick>
              </a:rPr>
              <a:t>Slidesgo</a:t>
            </a:r>
            <a:r>
              <a:rPr lang="en" sz="1000">
                <a:solidFill>
                  <a:schemeClr val="dk1"/>
                </a:solidFill>
                <a:latin typeface="Maven Pro"/>
                <a:ea typeface="Maven Pro"/>
                <a:cs typeface="Maven Pro"/>
                <a:sym typeface="Maven Pro"/>
              </a:rPr>
              <a:t>, and includes icons by </a:t>
            </a:r>
            <a:r>
              <a:rPr b="1" lang="en" sz="1000" u="sng">
                <a:solidFill>
                  <a:schemeClr val="dk2"/>
                </a:solidFill>
                <a:latin typeface="Maven Pro"/>
                <a:ea typeface="Maven Pro"/>
                <a:cs typeface="Maven Pro"/>
                <a:sym typeface="Maven Pro"/>
                <a:hlinkClick r:id="rId3">
                  <a:extLst>
                    <a:ext uri="{A12FA001-AC4F-418D-AE19-62706E023703}">
                      <ahyp:hlinkClr val="tx"/>
                    </a:ext>
                  </a:extLst>
                </a:hlinkClick>
              </a:rPr>
              <a:t>Flaticon</a:t>
            </a:r>
            <a:r>
              <a:rPr b="1" lang="en" sz="1000">
                <a:solidFill>
                  <a:schemeClr val="dk2"/>
                </a:solidFill>
                <a:latin typeface="Maven Pro"/>
                <a:ea typeface="Maven Pro"/>
                <a:cs typeface="Maven Pro"/>
                <a:sym typeface="Maven Pro"/>
              </a:rPr>
              <a:t> </a:t>
            </a:r>
            <a:r>
              <a:rPr lang="en" sz="1000">
                <a:solidFill>
                  <a:schemeClr val="dk1"/>
                </a:solidFill>
                <a:latin typeface="Maven Pro"/>
                <a:ea typeface="Maven Pro"/>
                <a:cs typeface="Maven Pro"/>
                <a:sym typeface="Maven Pro"/>
              </a:rPr>
              <a:t>and infographics &amp; images by </a:t>
            </a:r>
            <a:r>
              <a:rPr b="1" lang="en" sz="1000" u="sng">
                <a:solidFill>
                  <a:schemeClr val="dk2"/>
                </a:solidFill>
                <a:latin typeface="Maven Pro"/>
                <a:ea typeface="Maven Pro"/>
                <a:cs typeface="Maven Pro"/>
                <a:sym typeface="Maven Pro"/>
                <a:hlinkClick r:id="rId4">
                  <a:extLst>
                    <a:ext uri="{A12FA001-AC4F-418D-AE19-62706E023703}">
                      <ahyp:hlinkClr val="tx"/>
                    </a:ext>
                  </a:extLst>
                </a:hlinkClick>
              </a:rPr>
              <a:t>Freepik</a:t>
            </a:r>
            <a:endParaRPr b="1" sz="1000" u="sng">
              <a:solidFill>
                <a:schemeClr val="dk2"/>
              </a:solidFill>
              <a:latin typeface="Maven Pro"/>
              <a:ea typeface="Maven Pro"/>
              <a:cs typeface="Maven Pro"/>
              <a:sym typeface="Maven Pr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74" name="Shape 274"/>
        <p:cNvGrpSpPr/>
        <p:nvPr/>
      </p:nvGrpSpPr>
      <p:grpSpPr>
        <a:xfrm>
          <a:off x="0" y="0"/>
          <a:ext cx="0" cy="0"/>
          <a:chOff x="0" y="0"/>
          <a:chExt cx="0" cy="0"/>
        </a:xfrm>
      </p:grpSpPr>
      <p:sp>
        <p:nvSpPr>
          <p:cNvPr id="275" name="Google Shape;275;p22"/>
          <p:cNvSpPr/>
          <p:nvPr/>
        </p:nvSpPr>
        <p:spPr>
          <a:xfrm rot="-6125281">
            <a:off x="6780953" y="-507545"/>
            <a:ext cx="4634067" cy="2824557"/>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flipH="1">
            <a:off x="-1192290" y="3569975"/>
            <a:ext cx="5029983" cy="2068243"/>
          </a:xfrm>
          <a:custGeom>
            <a:rect b="b" l="l" r="r" t="t"/>
            <a:pathLst>
              <a:path extrusionOk="0" h="10483" w="22438">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2"/>
          <p:cNvGrpSpPr/>
          <p:nvPr/>
        </p:nvGrpSpPr>
        <p:grpSpPr>
          <a:xfrm>
            <a:off x="53078" y="3519092"/>
            <a:ext cx="666922" cy="1553796"/>
            <a:chOff x="53078" y="3519092"/>
            <a:chExt cx="666922" cy="1553796"/>
          </a:xfrm>
        </p:grpSpPr>
        <p:sp>
          <p:nvSpPr>
            <p:cNvPr id="278" name="Google Shape;278;p22"/>
            <p:cNvSpPr/>
            <p:nvPr/>
          </p:nvSpPr>
          <p:spPr>
            <a:xfrm>
              <a:off x="53078" y="35190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251230" y="46040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148697" y="4326490"/>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22"/>
          <p:cNvGrpSpPr/>
          <p:nvPr/>
        </p:nvGrpSpPr>
        <p:grpSpPr>
          <a:xfrm>
            <a:off x="7618822" y="111365"/>
            <a:ext cx="1576005" cy="1123414"/>
            <a:chOff x="7618822" y="111365"/>
            <a:chExt cx="1576005" cy="1123414"/>
          </a:xfrm>
        </p:grpSpPr>
        <p:sp>
          <p:nvSpPr>
            <p:cNvPr id="282" name="Google Shape;282;p22"/>
            <p:cNvSpPr/>
            <p:nvPr/>
          </p:nvSpPr>
          <p:spPr>
            <a:xfrm>
              <a:off x="8267398" y="11137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8534803" y="574679"/>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7618822" y="111365"/>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85" name="Shape 285"/>
        <p:cNvGrpSpPr/>
        <p:nvPr/>
      </p:nvGrpSpPr>
      <p:grpSpPr>
        <a:xfrm>
          <a:off x="0" y="0"/>
          <a:ext cx="0" cy="0"/>
          <a:chOff x="0" y="0"/>
          <a:chExt cx="0" cy="0"/>
        </a:xfrm>
      </p:grpSpPr>
      <p:sp>
        <p:nvSpPr>
          <p:cNvPr id="286" name="Google Shape;286;p23"/>
          <p:cNvSpPr/>
          <p:nvPr/>
        </p:nvSpPr>
        <p:spPr>
          <a:xfrm>
            <a:off x="4182350" y="2075876"/>
            <a:ext cx="5728043" cy="3491380"/>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5816848" y="3347141"/>
            <a:ext cx="4013990" cy="1875356"/>
          </a:xfrm>
          <a:custGeom>
            <a:rect b="b" l="l" r="r" t="t"/>
            <a:pathLst>
              <a:path extrusionOk="0" h="10483" w="22438">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rot="-9720741">
            <a:off x="-717073" y="-1675999"/>
            <a:ext cx="5728060" cy="3491392"/>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23"/>
          <p:cNvGrpSpPr/>
          <p:nvPr/>
        </p:nvGrpSpPr>
        <p:grpSpPr>
          <a:xfrm>
            <a:off x="531953" y="54192"/>
            <a:ext cx="2525032" cy="660100"/>
            <a:chOff x="531953" y="54192"/>
            <a:chExt cx="2525032" cy="660100"/>
          </a:xfrm>
        </p:grpSpPr>
        <p:sp>
          <p:nvSpPr>
            <p:cNvPr id="290" name="Google Shape;290;p23"/>
            <p:cNvSpPr/>
            <p:nvPr/>
          </p:nvSpPr>
          <p:spPr>
            <a:xfrm>
              <a:off x="531953" y="541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a:off x="2311280" y="2454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1841797" y="164290"/>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2729973" y="5420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2">
    <p:spTree>
      <p:nvGrpSpPr>
        <p:cNvPr id="294" name="Shape 294"/>
        <p:cNvGrpSpPr/>
        <p:nvPr/>
      </p:nvGrpSpPr>
      <p:grpSpPr>
        <a:xfrm>
          <a:off x="0" y="0"/>
          <a:ext cx="0" cy="0"/>
          <a:chOff x="0" y="0"/>
          <a:chExt cx="0" cy="0"/>
        </a:xfrm>
      </p:grpSpPr>
      <p:sp>
        <p:nvSpPr>
          <p:cNvPr id="295" name="Google Shape;295;p24"/>
          <p:cNvSpPr/>
          <p:nvPr/>
        </p:nvSpPr>
        <p:spPr>
          <a:xfrm flipH="1" rot="1292342">
            <a:off x="-2419456" y="2200421"/>
            <a:ext cx="6095930" cy="3491359"/>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rot="5400000">
            <a:off x="6537482" y="2747717"/>
            <a:ext cx="3524097" cy="2396762"/>
          </a:xfrm>
          <a:custGeom>
            <a:rect b="b" l="l" r="r" t="t"/>
            <a:pathLst>
              <a:path extrusionOk="0" h="14034" w="20635">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4"/>
          <p:cNvGrpSpPr/>
          <p:nvPr/>
        </p:nvGrpSpPr>
        <p:grpSpPr>
          <a:xfrm>
            <a:off x="8209011" y="2860943"/>
            <a:ext cx="934985" cy="2170316"/>
            <a:chOff x="8220061" y="2910118"/>
            <a:chExt cx="934985" cy="2170316"/>
          </a:xfrm>
        </p:grpSpPr>
        <p:sp>
          <p:nvSpPr>
            <p:cNvPr id="298" name="Google Shape;298;p24"/>
            <p:cNvSpPr/>
            <p:nvPr/>
          </p:nvSpPr>
          <p:spPr>
            <a:xfrm>
              <a:off x="8495023" y="4363315"/>
              <a:ext cx="660023" cy="66006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8737186" y="373160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8220061" y="4753390"/>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8552930" y="291011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24"/>
          <p:cNvGrpSpPr/>
          <p:nvPr/>
        </p:nvGrpSpPr>
        <p:grpSpPr>
          <a:xfrm rot="7347507">
            <a:off x="371745" y="3666596"/>
            <a:ext cx="682717" cy="1547317"/>
            <a:chOff x="-33427" y="3476090"/>
            <a:chExt cx="682702" cy="1547282"/>
          </a:xfrm>
        </p:grpSpPr>
        <p:sp>
          <p:nvSpPr>
            <p:cNvPr id="303" name="Google Shape;303;p24"/>
            <p:cNvSpPr/>
            <p:nvPr/>
          </p:nvSpPr>
          <p:spPr>
            <a:xfrm>
              <a:off x="180505" y="42564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a:off x="-33427" y="3476090"/>
              <a:ext cx="660023" cy="66006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133086" y="469632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 name="Google Shape;2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27" name="Google Shape;27;p4"/>
          <p:cNvSpPr/>
          <p:nvPr/>
        </p:nvSpPr>
        <p:spPr>
          <a:xfrm>
            <a:off x="4523725" y="3162601"/>
            <a:ext cx="5728043" cy="3491380"/>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10492926">
            <a:off x="-1867197" y="3324908"/>
            <a:ext cx="3817099" cy="3985333"/>
          </a:xfrm>
          <a:custGeom>
            <a:rect b="b" l="l" r="r" t="t"/>
            <a:pathLst>
              <a:path extrusionOk="0" h="29882" w="2862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4"/>
          <p:cNvGrpSpPr/>
          <p:nvPr/>
        </p:nvGrpSpPr>
        <p:grpSpPr>
          <a:xfrm>
            <a:off x="-54470" y="2967153"/>
            <a:ext cx="774471" cy="1912390"/>
            <a:chOff x="-54470" y="2967153"/>
            <a:chExt cx="774471" cy="1912390"/>
          </a:xfrm>
        </p:grpSpPr>
        <p:sp>
          <p:nvSpPr>
            <p:cNvPr id="30" name="Google Shape;30;p4"/>
            <p:cNvSpPr/>
            <p:nvPr/>
          </p:nvSpPr>
          <p:spPr>
            <a:xfrm>
              <a:off x="59978" y="421944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54470" y="347431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38511" y="296715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338511" y="383087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4"/>
          <p:cNvGrpSpPr/>
          <p:nvPr/>
        </p:nvGrpSpPr>
        <p:grpSpPr>
          <a:xfrm>
            <a:off x="7450103" y="2640103"/>
            <a:ext cx="1597872" cy="2451290"/>
            <a:chOff x="7450103" y="2640103"/>
            <a:chExt cx="1597872" cy="2451290"/>
          </a:xfrm>
        </p:grpSpPr>
        <p:sp>
          <p:nvSpPr>
            <p:cNvPr id="35" name="Google Shape;35;p4"/>
            <p:cNvSpPr/>
            <p:nvPr/>
          </p:nvSpPr>
          <p:spPr>
            <a:xfrm>
              <a:off x="7450103" y="44312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8430905" y="425356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478061" y="264010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8478061" y="375982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8579205" y="33075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p:nvPr/>
        </p:nvSpPr>
        <p:spPr>
          <a:xfrm>
            <a:off x="5052478" y="3569975"/>
            <a:ext cx="5371040" cy="2068243"/>
          </a:xfrm>
          <a:custGeom>
            <a:rect b="b" l="l" r="r" t="t"/>
            <a:pathLst>
              <a:path extrusionOk="0" h="10483" w="22438">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rot="10644777">
            <a:off x="-1048849" y="-1303280"/>
            <a:ext cx="4634055" cy="2824556"/>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5"/>
          <p:cNvGrpSpPr/>
          <p:nvPr/>
        </p:nvGrpSpPr>
        <p:grpSpPr>
          <a:xfrm>
            <a:off x="-62147" y="4"/>
            <a:ext cx="1648457" cy="1491382"/>
            <a:chOff x="-62147" y="4"/>
            <a:chExt cx="1648457" cy="1491382"/>
          </a:xfrm>
        </p:grpSpPr>
        <p:sp>
          <p:nvSpPr>
            <p:cNvPr id="44" name="Google Shape;44;p5"/>
            <p:cNvSpPr/>
            <p:nvPr/>
          </p:nvSpPr>
          <p:spPr>
            <a:xfrm>
              <a:off x="187398" y="83602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53072" y="1253015"/>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259298" y="6702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62147" y="4"/>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a:off x="6635180" y="3519093"/>
            <a:ext cx="2455746" cy="1624395"/>
            <a:chOff x="6635180" y="3519093"/>
            <a:chExt cx="2455746" cy="1624395"/>
          </a:xfrm>
        </p:grpSpPr>
        <p:sp>
          <p:nvSpPr>
            <p:cNvPr id="49" name="Google Shape;49;p5"/>
            <p:cNvSpPr/>
            <p:nvPr/>
          </p:nvSpPr>
          <p:spPr>
            <a:xfrm>
              <a:off x="8430903" y="39439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8622155" y="35190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635180" y="46746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8185647" y="4789915"/>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5"/>
          <p:cNvSpPr txBox="1"/>
          <p:nvPr>
            <p:ph idx="1" type="subTitle"/>
          </p:nvPr>
        </p:nvSpPr>
        <p:spPr>
          <a:xfrm>
            <a:off x="5041779" y="2992900"/>
            <a:ext cx="3098400" cy="131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b="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5" name="Google Shape;55;p5"/>
          <p:cNvSpPr txBox="1"/>
          <p:nvPr>
            <p:ph idx="2" type="subTitle"/>
          </p:nvPr>
        </p:nvSpPr>
        <p:spPr>
          <a:xfrm>
            <a:off x="1003675" y="2992900"/>
            <a:ext cx="3098400" cy="131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b="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6" name="Google Shape;56;p5"/>
          <p:cNvSpPr txBox="1"/>
          <p:nvPr>
            <p:ph idx="3" type="subTitle"/>
          </p:nvPr>
        </p:nvSpPr>
        <p:spPr>
          <a:xfrm>
            <a:off x="1003675" y="2674275"/>
            <a:ext cx="30984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
        <p:nvSpPr>
          <p:cNvPr id="57" name="Google Shape;57;p5"/>
          <p:cNvSpPr txBox="1"/>
          <p:nvPr>
            <p:ph idx="4" type="subTitle"/>
          </p:nvPr>
        </p:nvSpPr>
        <p:spPr>
          <a:xfrm>
            <a:off x="5041786" y="2674275"/>
            <a:ext cx="30984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rtl="0" algn="ctr">
              <a:lnSpc>
                <a:spcPct val="100000"/>
              </a:lnSpc>
              <a:spcBef>
                <a:spcPts val="0"/>
              </a:spcBef>
              <a:spcAft>
                <a:spcPts val="0"/>
              </a:spcAft>
              <a:buSzPts val="2000"/>
              <a:buFont typeface="Trispace"/>
              <a:buNone/>
              <a:defRPr sz="2000">
                <a:latin typeface="Trispace"/>
                <a:ea typeface="Trispace"/>
                <a:cs typeface="Trispace"/>
                <a:sym typeface="Trispace"/>
              </a:defRPr>
            </a:lvl2pPr>
            <a:lvl3pPr lvl="2" rtl="0" algn="ctr">
              <a:lnSpc>
                <a:spcPct val="100000"/>
              </a:lnSpc>
              <a:spcBef>
                <a:spcPts val="0"/>
              </a:spcBef>
              <a:spcAft>
                <a:spcPts val="0"/>
              </a:spcAft>
              <a:buSzPts val="2000"/>
              <a:buFont typeface="Trispace"/>
              <a:buNone/>
              <a:defRPr sz="2000">
                <a:latin typeface="Trispace"/>
                <a:ea typeface="Trispace"/>
                <a:cs typeface="Trispace"/>
                <a:sym typeface="Trispace"/>
              </a:defRPr>
            </a:lvl3pPr>
            <a:lvl4pPr lvl="3" rtl="0" algn="ctr">
              <a:lnSpc>
                <a:spcPct val="100000"/>
              </a:lnSpc>
              <a:spcBef>
                <a:spcPts val="0"/>
              </a:spcBef>
              <a:spcAft>
                <a:spcPts val="0"/>
              </a:spcAft>
              <a:buSzPts val="2000"/>
              <a:buFont typeface="Trispace"/>
              <a:buNone/>
              <a:defRPr sz="2000">
                <a:latin typeface="Trispace"/>
                <a:ea typeface="Trispace"/>
                <a:cs typeface="Trispace"/>
                <a:sym typeface="Trispace"/>
              </a:defRPr>
            </a:lvl4pPr>
            <a:lvl5pPr lvl="4" rtl="0" algn="ctr">
              <a:lnSpc>
                <a:spcPct val="100000"/>
              </a:lnSpc>
              <a:spcBef>
                <a:spcPts val="0"/>
              </a:spcBef>
              <a:spcAft>
                <a:spcPts val="0"/>
              </a:spcAft>
              <a:buSzPts val="2000"/>
              <a:buFont typeface="Trispace"/>
              <a:buNone/>
              <a:defRPr sz="2000">
                <a:latin typeface="Trispace"/>
                <a:ea typeface="Trispace"/>
                <a:cs typeface="Trispace"/>
                <a:sym typeface="Trispace"/>
              </a:defRPr>
            </a:lvl5pPr>
            <a:lvl6pPr lvl="5" rtl="0" algn="ctr">
              <a:lnSpc>
                <a:spcPct val="100000"/>
              </a:lnSpc>
              <a:spcBef>
                <a:spcPts val="0"/>
              </a:spcBef>
              <a:spcAft>
                <a:spcPts val="0"/>
              </a:spcAft>
              <a:buSzPts val="2000"/>
              <a:buFont typeface="Trispace"/>
              <a:buNone/>
              <a:defRPr sz="2000">
                <a:latin typeface="Trispace"/>
                <a:ea typeface="Trispace"/>
                <a:cs typeface="Trispace"/>
                <a:sym typeface="Trispace"/>
              </a:defRPr>
            </a:lvl6pPr>
            <a:lvl7pPr lvl="6" rtl="0" algn="ctr">
              <a:lnSpc>
                <a:spcPct val="100000"/>
              </a:lnSpc>
              <a:spcBef>
                <a:spcPts val="0"/>
              </a:spcBef>
              <a:spcAft>
                <a:spcPts val="0"/>
              </a:spcAft>
              <a:buSzPts val="2000"/>
              <a:buFont typeface="Trispace"/>
              <a:buNone/>
              <a:defRPr sz="2000">
                <a:latin typeface="Trispace"/>
                <a:ea typeface="Trispace"/>
                <a:cs typeface="Trispace"/>
                <a:sym typeface="Trispace"/>
              </a:defRPr>
            </a:lvl7pPr>
            <a:lvl8pPr lvl="7" rtl="0" algn="ctr">
              <a:lnSpc>
                <a:spcPct val="100000"/>
              </a:lnSpc>
              <a:spcBef>
                <a:spcPts val="0"/>
              </a:spcBef>
              <a:spcAft>
                <a:spcPts val="0"/>
              </a:spcAft>
              <a:buSzPts val="2000"/>
              <a:buFont typeface="Trispace"/>
              <a:buNone/>
              <a:defRPr sz="2000">
                <a:latin typeface="Trispace"/>
                <a:ea typeface="Trispace"/>
                <a:cs typeface="Trispace"/>
                <a:sym typeface="Trispace"/>
              </a:defRPr>
            </a:lvl8pPr>
            <a:lvl9pPr lvl="8" rtl="0" algn="ctr">
              <a:lnSpc>
                <a:spcPct val="100000"/>
              </a:lnSpc>
              <a:spcBef>
                <a:spcPts val="0"/>
              </a:spcBef>
              <a:spcAft>
                <a:spcPts val="0"/>
              </a:spcAft>
              <a:buSzPts val="2000"/>
              <a:buFont typeface="Trispace"/>
              <a:buNone/>
              <a:defRPr sz="2000">
                <a:latin typeface="Trispace"/>
                <a:ea typeface="Trispace"/>
                <a:cs typeface="Trispace"/>
                <a:sym typeface="Trispac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6"/>
          <p:cNvSpPr/>
          <p:nvPr/>
        </p:nvSpPr>
        <p:spPr>
          <a:xfrm rot="-6125281">
            <a:off x="6780953" y="-507545"/>
            <a:ext cx="4634067" cy="2824557"/>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flipH="1">
            <a:off x="-1192290" y="3569975"/>
            <a:ext cx="5029983" cy="2068243"/>
          </a:xfrm>
          <a:custGeom>
            <a:rect b="b" l="l" r="r" t="t"/>
            <a:pathLst>
              <a:path extrusionOk="0" h="10483" w="22438">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6"/>
          <p:cNvGrpSpPr/>
          <p:nvPr/>
        </p:nvGrpSpPr>
        <p:grpSpPr>
          <a:xfrm>
            <a:off x="53078" y="3519092"/>
            <a:ext cx="666922" cy="1553796"/>
            <a:chOff x="53078" y="3519092"/>
            <a:chExt cx="666922" cy="1553796"/>
          </a:xfrm>
        </p:grpSpPr>
        <p:sp>
          <p:nvSpPr>
            <p:cNvPr id="62" name="Google Shape;62;p6"/>
            <p:cNvSpPr/>
            <p:nvPr/>
          </p:nvSpPr>
          <p:spPr>
            <a:xfrm>
              <a:off x="53078" y="35190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251230" y="46040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148697" y="4326490"/>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6"/>
          <p:cNvGrpSpPr/>
          <p:nvPr/>
        </p:nvGrpSpPr>
        <p:grpSpPr>
          <a:xfrm>
            <a:off x="7618822" y="111365"/>
            <a:ext cx="1576005" cy="1123414"/>
            <a:chOff x="7618822" y="111365"/>
            <a:chExt cx="1576005" cy="1123414"/>
          </a:xfrm>
        </p:grpSpPr>
        <p:sp>
          <p:nvSpPr>
            <p:cNvPr id="66" name="Google Shape;66;p6"/>
            <p:cNvSpPr/>
            <p:nvPr/>
          </p:nvSpPr>
          <p:spPr>
            <a:xfrm>
              <a:off x="8267398" y="11137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8534803" y="574679"/>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7618822" y="111365"/>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a:off x="4182350" y="2075876"/>
            <a:ext cx="5728043" cy="3491380"/>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5816848" y="3347141"/>
            <a:ext cx="4013990" cy="1875356"/>
          </a:xfrm>
          <a:custGeom>
            <a:rect b="b" l="l" r="r" t="t"/>
            <a:pathLst>
              <a:path extrusionOk="0" h="10483" w="22438">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rot="-9720741">
            <a:off x="-717073" y="-1675999"/>
            <a:ext cx="5728060" cy="3491392"/>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7"/>
          <p:cNvGrpSpPr/>
          <p:nvPr/>
        </p:nvGrpSpPr>
        <p:grpSpPr>
          <a:xfrm>
            <a:off x="531953" y="54192"/>
            <a:ext cx="2525032" cy="660100"/>
            <a:chOff x="531953" y="54192"/>
            <a:chExt cx="2525032" cy="660100"/>
          </a:xfrm>
        </p:grpSpPr>
        <p:sp>
          <p:nvSpPr>
            <p:cNvPr id="75" name="Google Shape;75;p7"/>
            <p:cNvSpPr/>
            <p:nvPr/>
          </p:nvSpPr>
          <p:spPr>
            <a:xfrm>
              <a:off x="531953" y="541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2311280" y="2454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1841797" y="164290"/>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2729973" y="5420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7"/>
          <p:cNvSpPr txBox="1"/>
          <p:nvPr>
            <p:ph idx="1" type="body"/>
          </p:nvPr>
        </p:nvSpPr>
        <p:spPr>
          <a:xfrm>
            <a:off x="713100" y="1850100"/>
            <a:ext cx="5135400" cy="2048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1600"/>
              </a:spcBef>
              <a:spcAft>
                <a:spcPts val="0"/>
              </a:spcAft>
              <a:buSzPts val="1200"/>
              <a:buChar char="■"/>
              <a:defRPr/>
            </a:lvl3pPr>
            <a:lvl4pPr indent="-304800" lvl="3" marL="1828800" rtl="0">
              <a:lnSpc>
                <a:spcPct val="115000"/>
              </a:lnSpc>
              <a:spcBef>
                <a:spcPts val="1600"/>
              </a:spcBef>
              <a:spcAft>
                <a:spcPts val="0"/>
              </a:spcAft>
              <a:buSzPts val="1200"/>
              <a:buChar char="●"/>
              <a:defRPr/>
            </a:lvl4pPr>
            <a:lvl5pPr indent="-304800" lvl="4" marL="2286000" rtl="0">
              <a:lnSpc>
                <a:spcPct val="115000"/>
              </a:lnSpc>
              <a:spcBef>
                <a:spcPts val="1600"/>
              </a:spcBef>
              <a:spcAft>
                <a:spcPts val="0"/>
              </a:spcAft>
              <a:buSzPts val="1200"/>
              <a:buChar char="○"/>
              <a:defRPr/>
            </a:lvl5pPr>
            <a:lvl6pPr indent="-304800" lvl="5" marL="2743200" rtl="0">
              <a:lnSpc>
                <a:spcPct val="115000"/>
              </a:lnSpc>
              <a:spcBef>
                <a:spcPts val="1600"/>
              </a:spcBef>
              <a:spcAft>
                <a:spcPts val="0"/>
              </a:spcAft>
              <a:buSzPts val="1200"/>
              <a:buChar char="■"/>
              <a:defRPr/>
            </a:lvl6pPr>
            <a:lvl7pPr indent="-304800" lvl="6" marL="3200400" rtl="0">
              <a:lnSpc>
                <a:spcPct val="115000"/>
              </a:lnSpc>
              <a:spcBef>
                <a:spcPts val="1600"/>
              </a:spcBef>
              <a:spcAft>
                <a:spcPts val="0"/>
              </a:spcAft>
              <a:buSzPts val="1200"/>
              <a:buChar char="●"/>
              <a:defRPr/>
            </a:lvl7pPr>
            <a:lvl8pPr indent="-304800" lvl="7" marL="3657600" rtl="0">
              <a:lnSpc>
                <a:spcPct val="115000"/>
              </a:lnSpc>
              <a:spcBef>
                <a:spcPts val="1600"/>
              </a:spcBef>
              <a:spcAft>
                <a:spcPts val="0"/>
              </a:spcAft>
              <a:buSzPts val="1200"/>
              <a:buChar char="○"/>
              <a:defRPr/>
            </a:lvl8pPr>
            <a:lvl9pPr indent="-304800" lvl="8" marL="4114800" rtl="0">
              <a:lnSpc>
                <a:spcPct val="115000"/>
              </a:lnSpc>
              <a:spcBef>
                <a:spcPts val="1600"/>
              </a:spcBef>
              <a:spcAft>
                <a:spcPts val="1600"/>
              </a:spcAft>
              <a:buSzPts val="1200"/>
              <a:buChar char="■"/>
              <a:defRPr/>
            </a:lvl9pPr>
          </a:lstStyle>
          <a:p/>
        </p:txBody>
      </p:sp>
      <p:sp>
        <p:nvSpPr>
          <p:cNvPr id="80" name="Google Shape;80;p7"/>
          <p:cNvSpPr txBox="1"/>
          <p:nvPr>
            <p:ph type="title"/>
          </p:nvPr>
        </p:nvSpPr>
        <p:spPr>
          <a:xfrm>
            <a:off x="713100" y="1244700"/>
            <a:ext cx="5135400" cy="6054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8"/>
          <p:cNvSpPr/>
          <p:nvPr/>
        </p:nvSpPr>
        <p:spPr>
          <a:xfrm rot="-6419074">
            <a:off x="4830466" y="-402088"/>
            <a:ext cx="7138425" cy="3491376"/>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868956">
            <a:off x="-2972528" y="1025449"/>
            <a:ext cx="7138386" cy="3491394"/>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8"/>
          <p:cNvGrpSpPr/>
          <p:nvPr/>
        </p:nvGrpSpPr>
        <p:grpSpPr>
          <a:xfrm>
            <a:off x="8030823" y="254364"/>
            <a:ext cx="1324311" cy="1655928"/>
            <a:chOff x="8030823" y="254364"/>
            <a:chExt cx="1324311" cy="1655928"/>
          </a:xfrm>
        </p:grpSpPr>
        <p:sp>
          <p:nvSpPr>
            <p:cNvPr id="85" name="Google Shape;85;p8"/>
            <p:cNvSpPr/>
            <p:nvPr/>
          </p:nvSpPr>
          <p:spPr>
            <a:xfrm>
              <a:off x="8409504" y="254378"/>
              <a:ext cx="945630" cy="94573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8107053" y="12501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8030823" y="254364"/>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8"/>
          <p:cNvGrpSpPr/>
          <p:nvPr/>
        </p:nvGrpSpPr>
        <p:grpSpPr>
          <a:xfrm>
            <a:off x="-137271" y="2581792"/>
            <a:ext cx="1510384" cy="2479841"/>
            <a:chOff x="-137271" y="2581792"/>
            <a:chExt cx="1510384" cy="2479841"/>
          </a:xfrm>
        </p:grpSpPr>
        <p:sp>
          <p:nvSpPr>
            <p:cNvPr id="89" name="Google Shape;89;p8"/>
            <p:cNvSpPr/>
            <p:nvPr/>
          </p:nvSpPr>
          <p:spPr>
            <a:xfrm>
              <a:off x="266653" y="25817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713090" y="39582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262648" y="3515377"/>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37271" y="4115903"/>
              <a:ext cx="945630" cy="94573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9"/>
          <p:cNvSpPr txBox="1"/>
          <p:nvPr>
            <p:ph type="title"/>
          </p:nvPr>
        </p:nvSpPr>
        <p:spPr>
          <a:xfrm>
            <a:off x="2241450" y="1520250"/>
            <a:ext cx="4661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6" name="Google Shape;96;p9"/>
          <p:cNvSpPr txBox="1"/>
          <p:nvPr>
            <p:ph idx="1" type="subTitle"/>
          </p:nvPr>
        </p:nvSpPr>
        <p:spPr>
          <a:xfrm>
            <a:off x="2241550" y="2362050"/>
            <a:ext cx="4661100" cy="12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sz="1400"/>
            </a:lvl2pPr>
            <a:lvl3pPr lvl="2" rtl="0" algn="ctr">
              <a:lnSpc>
                <a:spcPct val="100000"/>
              </a:lnSpc>
              <a:spcBef>
                <a:spcPts val="1600"/>
              </a:spcBef>
              <a:spcAft>
                <a:spcPts val="0"/>
              </a:spcAft>
              <a:buSzPts val="1400"/>
              <a:buNone/>
              <a:defRPr sz="1400"/>
            </a:lvl3pPr>
            <a:lvl4pPr lvl="3" rtl="0" algn="ctr">
              <a:lnSpc>
                <a:spcPct val="100000"/>
              </a:lnSpc>
              <a:spcBef>
                <a:spcPts val="1600"/>
              </a:spcBef>
              <a:spcAft>
                <a:spcPts val="0"/>
              </a:spcAft>
              <a:buSzPts val="1400"/>
              <a:buNone/>
              <a:defRPr sz="1400"/>
            </a:lvl4pPr>
            <a:lvl5pPr lvl="4" rtl="0" algn="ctr">
              <a:lnSpc>
                <a:spcPct val="100000"/>
              </a:lnSpc>
              <a:spcBef>
                <a:spcPts val="1600"/>
              </a:spcBef>
              <a:spcAft>
                <a:spcPts val="0"/>
              </a:spcAft>
              <a:buSzPts val="1400"/>
              <a:buNone/>
              <a:defRPr sz="1400"/>
            </a:lvl5pPr>
            <a:lvl6pPr lvl="5" rtl="0" algn="ctr">
              <a:lnSpc>
                <a:spcPct val="100000"/>
              </a:lnSpc>
              <a:spcBef>
                <a:spcPts val="1600"/>
              </a:spcBef>
              <a:spcAft>
                <a:spcPts val="0"/>
              </a:spcAft>
              <a:buSzPts val="1400"/>
              <a:buNone/>
              <a:defRPr sz="1400"/>
            </a:lvl6pPr>
            <a:lvl7pPr lvl="6" rtl="0" algn="ctr">
              <a:lnSpc>
                <a:spcPct val="100000"/>
              </a:lnSpc>
              <a:spcBef>
                <a:spcPts val="1600"/>
              </a:spcBef>
              <a:spcAft>
                <a:spcPts val="0"/>
              </a:spcAft>
              <a:buSzPts val="1400"/>
              <a:buNone/>
              <a:defRPr sz="1400"/>
            </a:lvl7pPr>
            <a:lvl8pPr lvl="7" rtl="0" algn="ctr">
              <a:lnSpc>
                <a:spcPct val="100000"/>
              </a:lnSpc>
              <a:spcBef>
                <a:spcPts val="1600"/>
              </a:spcBef>
              <a:spcAft>
                <a:spcPts val="0"/>
              </a:spcAft>
              <a:buSzPts val="1400"/>
              <a:buNone/>
              <a:defRPr sz="1400"/>
            </a:lvl8pPr>
            <a:lvl9pPr lvl="8" rtl="0" algn="ctr">
              <a:lnSpc>
                <a:spcPct val="100000"/>
              </a:lnSpc>
              <a:spcBef>
                <a:spcPts val="1600"/>
              </a:spcBef>
              <a:spcAft>
                <a:spcPts val="1600"/>
              </a:spcAft>
              <a:buSzPts val="1400"/>
              <a:buNone/>
              <a:defRPr sz="1400"/>
            </a:lvl9pPr>
          </a:lstStyle>
          <a:p/>
        </p:txBody>
      </p:sp>
      <p:sp>
        <p:nvSpPr>
          <p:cNvPr id="97" name="Google Shape;97;p9"/>
          <p:cNvSpPr/>
          <p:nvPr/>
        </p:nvSpPr>
        <p:spPr>
          <a:xfrm>
            <a:off x="4182350" y="2075876"/>
            <a:ext cx="5728043" cy="3491380"/>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5816848" y="3347141"/>
            <a:ext cx="4013990" cy="1875356"/>
          </a:xfrm>
          <a:custGeom>
            <a:rect b="b" l="l" r="r" t="t"/>
            <a:pathLst>
              <a:path extrusionOk="0" h="10483" w="22438">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rot="-9720741">
            <a:off x="-717073" y="-1675999"/>
            <a:ext cx="5728060" cy="3491392"/>
          </a:xfrm>
          <a:custGeom>
            <a:rect b="b" l="l" r="r" t="t"/>
            <a:pathLst>
              <a:path extrusionOk="0" h="19413" w="31849">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9"/>
          <p:cNvGrpSpPr/>
          <p:nvPr/>
        </p:nvGrpSpPr>
        <p:grpSpPr>
          <a:xfrm>
            <a:off x="531953" y="54192"/>
            <a:ext cx="2525032" cy="660100"/>
            <a:chOff x="531953" y="54192"/>
            <a:chExt cx="2525032" cy="660100"/>
          </a:xfrm>
        </p:grpSpPr>
        <p:sp>
          <p:nvSpPr>
            <p:cNvPr id="101" name="Google Shape;101;p9"/>
            <p:cNvSpPr/>
            <p:nvPr/>
          </p:nvSpPr>
          <p:spPr>
            <a:xfrm>
              <a:off x="531953" y="541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2311280" y="24549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1841797" y="164290"/>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2729973" y="54203"/>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10"/>
          <p:cNvSpPr/>
          <p:nvPr>
            <p:ph idx="2" type="pic"/>
          </p:nvPr>
        </p:nvSpPr>
        <p:spPr>
          <a:xfrm>
            <a:off x="100" y="0"/>
            <a:ext cx="9144000" cy="5143500"/>
          </a:xfrm>
          <a:prstGeom prst="rect">
            <a:avLst/>
          </a:prstGeom>
          <a:noFill/>
          <a:ln>
            <a:noFill/>
          </a:ln>
        </p:spPr>
      </p:sp>
      <p:sp>
        <p:nvSpPr>
          <p:cNvPr id="107" name="Google Shape;107;p10"/>
          <p:cNvSpPr txBox="1"/>
          <p:nvPr>
            <p:ph type="title"/>
          </p:nvPr>
        </p:nvSpPr>
        <p:spPr>
          <a:xfrm>
            <a:off x="720000" y="386205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accent1"/>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1pPr>
            <a:lvl2pPr lvl="1"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2pPr>
            <a:lvl3pPr lvl="2"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3pPr>
            <a:lvl4pPr lvl="3"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4pPr>
            <a:lvl5pPr lvl="4"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5pPr>
            <a:lvl6pPr lvl="5"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6pPr>
            <a:lvl7pPr lvl="6"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7pPr>
            <a:lvl8pPr lvl="7"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8pPr>
            <a:lvl9pPr lvl="8"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indent="-304800" lvl="1" marL="9144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indent="-304800" lvl="2" marL="13716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indent="-304800" lvl="3" marL="1828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indent="-304800" lvl="4" marL="22860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indent="-304800" lvl="5" marL="27432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indent="-304800" lvl="6" marL="32004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indent="-304800" lvl="7" marL="36576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indent="-304800" lvl="8" marL="4114800">
              <a:lnSpc>
                <a:spcPct val="115000"/>
              </a:lnSpc>
              <a:spcBef>
                <a:spcPts val="1600"/>
              </a:spcBef>
              <a:spcAft>
                <a:spcPts val="1600"/>
              </a:spcAft>
              <a:buClr>
                <a:schemeClr val="dk1"/>
              </a:buClr>
              <a:buSzPts val="1200"/>
              <a:buFont typeface="Maven Pro"/>
              <a:buChar char="■"/>
              <a:defRPr sz="1200">
                <a:solidFill>
                  <a:schemeClr val="dk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tecnoblog.net/responde/o-que-e-inteligencia-artificial/" TargetMode="External"/><Relationship Id="rId4" Type="http://schemas.openxmlformats.org/officeDocument/2006/relationships/hyperlink" Target="https://blog.ploomes.com/chat-gpt/" TargetMode="External"/><Relationship Id="rId9" Type="http://schemas.openxmlformats.org/officeDocument/2006/relationships/hyperlink" Target="https://matriculas.damasio.com.br/blog/inteligencia-artificial-e-sua-relacao-com-o-direito/#:~:text=Aqui%20est%C3%A3o%20algumas%20das%20principais%20maneiras%20como%20a,busca%20por%20precedentes%20e%20jurisprud%C3%AAncia.%20...%20Mais%20itens" TargetMode="External"/><Relationship Id="rId5" Type="http://schemas.openxmlformats.org/officeDocument/2006/relationships/hyperlink" Target="https://jus.com.br/artigos/103091/o-chatgpt-e-a-lei-o-chatgpt-e-outras-tecnologias-da-ia-no-estudo-e-pratica-do-direito" TargetMode="External"/><Relationship Id="rId6" Type="http://schemas.openxmlformats.org/officeDocument/2006/relationships/hyperlink" Target="https://www.projuris.com.br/blog/chatgpt-departamento-juridico/#:~:text=5%20exemplos%20de%20uso%20do%20ChatGPT%20em%20departamentos,5%20%E2%80%93%20Prepara%C3%A7%C3%A3o%20para%20reuni%C3%B5es%20e%20audi%C3%AAncias%20" TargetMode="External"/><Relationship Id="rId7" Type="http://schemas.openxmlformats.org/officeDocument/2006/relationships/hyperlink" Target="https://www.conjur.com.br/2023-mai-31/mps-chatgpt-incorporado-direito-cuidado/" TargetMode="External"/><Relationship Id="rId8" Type="http://schemas.openxmlformats.org/officeDocument/2006/relationships/hyperlink" Target="https://invenis.com.br/blogs/advocacia40/chatgpt-os-impactos-da-inteligencia-artificial-na-advocaci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grpSp>
        <p:nvGrpSpPr>
          <p:cNvPr id="310" name="Google Shape;310;p25"/>
          <p:cNvGrpSpPr/>
          <p:nvPr/>
        </p:nvGrpSpPr>
        <p:grpSpPr>
          <a:xfrm>
            <a:off x="4996653" y="-305023"/>
            <a:ext cx="4646311" cy="5754710"/>
            <a:chOff x="4996653" y="-305023"/>
            <a:chExt cx="4646311" cy="5754710"/>
          </a:xfrm>
        </p:grpSpPr>
        <p:grpSp>
          <p:nvGrpSpPr>
            <p:cNvPr id="311" name="Google Shape;311;p25"/>
            <p:cNvGrpSpPr/>
            <p:nvPr/>
          </p:nvGrpSpPr>
          <p:grpSpPr>
            <a:xfrm>
              <a:off x="4996653" y="-305023"/>
              <a:ext cx="4646311" cy="5754710"/>
              <a:chOff x="4538025" y="-782873"/>
              <a:chExt cx="5023039" cy="6221308"/>
            </a:xfrm>
          </p:grpSpPr>
          <p:grpSp>
            <p:nvGrpSpPr>
              <p:cNvPr id="312" name="Google Shape;312;p25"/>
              <p:cNvGrpSpPr/>
              <p:nvPr/>
            </p:nvGrpSpPr>
            <p:grpSpPr>
              <a:xfrm>
                <a:off x="4538025" y="182501"/>
                <a:ext cx="4013995" cy="5255934"/>
                <a:chOff x="4814250" y="182501"/>
                <a:chExt cx="4013995" cy="5255934"/>
              </a:xfrm>
            </p:grpSpPr>
            <p:grpSp>
              <p:nvGrpSpPr>
                <p:cNvPr id="313" name="Google Shape;313;p25"/>
                <p:cNvGrpSpPr/>
                <p:nvPr/>
              </p:nvGrpSpPr>
              <p:grpSpPr>
                <a:xfrm>
                  <a:off x="5653380" y="891630"/>
                  <a:ext cx="3084513" cy="4546804"/>
                  <a:chOff x="2578080" y="1561820"/>
                  <a:chExt cx="1345832" cy="1983858"/>
                </a:xfrm>
              </p:grpSpPr>
              <p:sp>
                <p:nvSpPr>
                  <p:cNvPr id="314" name="Google Shape;314;p25"/>
                  <p:cNvSpPr/>
                  <p:nvPr/>
                </p:nvSpPr>
                <p:spPr>
                  <a:xfrm>
                    <a:off x="2578080" y="2824581"/>
                    <a:ext cx="931084" cy="13690"/>
                  </a:xfrm>
                  <a:custGeom>
                    <a:rect b="b" l="l" r="r" t="t"/>
                    <a:pathLst>
                      <a:path extrusionOk="0" h="207" w="14078">
                        <a:moveTo>
                          <a:pt x="98" y="1"/>
                        </a:moveTo>
                        <a:cubicBezTo>
                          <a:pt x="45" y="1"/>
                          <a:pt x="0" y="46"/>
                          <a:pt x="0" y="108"/>
                        </a:cubicBezTo>
                        <a:cubicBezTo>
                          <a:pt x="0" y="161"/>
                          <a:pt x="45" y="206"/>
                          <a:pt x="98" y="206"/>
                        </a:cubicBezTo>
                        <a:lnTo>
                          <a:pt x="13970" y="206"/>
                        </a:lnTo>
                        <a:cubicBezTo>
                          <a:pt x="14024" y="206"/>
                          <a:pt x="14077" y="161"/>
                          <a:pt x="14077" y="108"/>
                        </a:cubicBezTo>
                        <a:cubicBezTo>
                          <a:pt x="14077" y="46"/>
                          <a:pt x="14024" y="1"/>
                          <a:pt x="139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2594549" y="2805137"/>
                    <a:ext cx="1329364" cy="740542"/>
                  </a:xfrm>
                  <a:custGeom>
                    <a:rect b="b" l="l" r="r" t="t"/>
                    <a:pathLst>
                      <a:path extrusionOk="0" h="11197" w="20100">
                        <a:moveTo>
                          <a:pt x="5791" y="63"/>
                        </a:moveTo>
                        <a:cubicBezTo>
                          <a:pt x="5398" y="170"/>
                          <a:pt x="5023" y="438"/>
                          <a:pt x="4907" y="830"/>
                        </a:cubicBezTo>
                        <a:lnTo>
                          <a:pt x="4907" y="830"/>
                        </a:lnTo>
                        <a:cubicBezTo>
                          <a:pt x="4319" y="687"/>
                          <a:pt x="3730" y="625"/>
                          <a:pt x="3132" y="580"/>
                        </a:cubicBezTo>
                        <a:lnTo>
                          <a:pt x="3132" y="580"/>
                        </a:lnTo>
                        <a:cubicBezTo>
                          <a:pt x="2971" y="563"/>
                          <a:pt x="2811" y="554"/>
                          <a:pt x="2650" y="563"/>
                        </a:cubicBezTo>
                        <a:lnTo>
                          <a:pt x="2650" y="563"/>
                        </a:lnTo>
                        <a:cubicBezTo>
                          <a:pt x="2490" y="563"/>
                          <a:pt x="2329" y="580"/>
                          <a:pt x="2169" y="580"/>
                        </a:cubicBezTo>
                        <a:lnTo>
                          <a:pt x="2169" y="580"/>
                        </a:lnTo>
                        <a:cubicBezTo>
                          <a:pt x="1901" y="589"/>
                          <a:pt x="1633" y="563"/>
                          <a:pt x="1366" y="536"/>
                        </a:cubicBezTo>
                        <a:lnTo>
                          <a:pt x="1366" y="536"/>
                        </a:lnTo>
                        <a:cubicBezTo>
                          <a:pt x="1053" y="500"/>
                          <a:pt x="697" y="563"/>
                          <a:pt x="411" y="687"/>
                        </a:cubicBezTo>
                        <a:lnTo>
                          <a:pt x="411" y="687"/>
                        </a:lnTo>
                        <a:cubicBezTo>
                          <a:pt x="286" y="741"/>
                          <a:pt x="161" y="830"/>
                          <a:pt x="90" y="946"/>
                        </a:cubicBezTo>
                        <a:lnTo>
                          <a:pt x="90" y="946"/>
                        </a:lnTo>
                        <a:cubicBezTo>
                          <a:pt x="19" y="1062"/>
                          <a:pt x="1" y="1214"/>
                          <a:pt x="63" y="1339"/>
                        </a:cubicBezTo>
                        <a:lnTo>
                          <a:pt x="63" y="1339"/>
                        </a:lnTo>
                        <a:cubicBezTo>
                          <a:pt x="108" y="1428"/>
                          <a:pt x="197" y="1499"/>
                          <a:pt x="295" y="1535"/>
                        </a:cubicBezTo>
                        <a:lnTo>
                          <a:pt x="295" y="1535"/>
                        </a:lnTo>
                        <a:cubicBezTo>
                          <a:pt x="474" y="1606"/>
                          <a:pt x="652" y="1588"/>
                          <a:pt x="830" y="1562"/>
                        </a:cubicBezTo>
                        <a:lnTo>
                          <a:pt x="830" y="1562"/>
                        </a:lnTo>
                        <a:cubicBezTo>
                          <a:pt x="964" y="1553"/>
                          <a:pt x="1098" y="1535"/>
                          <a:pt x="1241" y="1562"/>
                        </a:cubicBezTo>
                        <a:lnTo>
                          <a:pt x="1241" y="1562"/>
                        </a:lnTo>
                        <a:cubicBezTo>
                          <a:pt x="1366" y="1580"/>
                          <a:pt x="1482" y="1633"/>
                          <a:pt x="1607" y="1651"/>
                        </a:cubicBezTo>
                        <a:lnTo>
                          <a:pt x="1607" y="1651"/>
                        </a:lnTo>
                        <a:cubicBezTo>
                          <a:pt x="1687" y="1660"/>
                          <a:pt x="1767" y="1651"/>
                          <a:pt x="1856" y="1642"/>
                        </a:cubicBezTo>
                        <a:lnTo>
                          <a:pt x="1856" y="1642"/>
                        </a:lnTo>
                        <a:cubicBezTo>
                          <a:pt x="1937" y="1633"/>
                          <a:pt x="2026" y="1624"/>
                          <a:pt x="2106" y="1633"/>
                        </a:cubicBezTo>
                        <a:lnTo>
                          <a:pt x="2106" y="1633"/>
                        </a:lnTo>
                        <a:cubicBezTo>
                          <a:pt x="2222" y="1642"/>
                          <a:pt x="2320" y="1687"/>
                          <a:pt x="2427" y="1731"/>
                        </a:cubicBezTo>
                        <a:lnTo>
                          <a:pt x="2427" y="1731"/>
                        </a:lnTo>
                        <a:cubicBezTo>
                          <a:pt x="2713" y="1847"/>
                          <a:pt x="3016" y="1927"/>
                          <a:pt x="3319" y="1972"/>
                        </a:cubicBezTo>
                        <a:lnTo>
                          <a:pt x="3319" y="1972"/>
                        </a:lnTo>
                        <a:cubicBezTo>
                          <a:pt x="4087" y="2097"/>
                          <a:pt x="4800" y="2418"/>
                          <a:pt x="5469" y="2802"/>
                        </a:cubicBezTo>
                        <a:lnTo>
                          <a:pt x="5469" y="2802"/>
                        </a:lnTo>
                        <a:cubicBezTo>
                          <a:pt x="5782" y="2980"/>
                          <a:pt x="6076" y="3194"/>
                          <a:pt x="6379" y="3382"/>
                        </a:cubicBezTo>
                        <a:lnTo>
                          <a:pt x="6379" y="3382"/>
                        </a:lnTo>
                        <a:cubicBezTo>
                          <a:pt x="6692" y="3578"/>
                          <a:pt x="7048" y="3685"/>
                          <a:pt x="7387" y="3783"/>
                        </a:cubicBezTo>
                        <a:lnTo>
                          <a:pt x="7387" y="3783"/>
                        </a:lnTo>
                        <a:cubicBezTo>
                          <a:pt x="7753" y="3890"/>
                          <a:pt x="8119" y="3988"/>
                          <a:pt x="8494" y="4042"/>
                        </a:cubicBezTo>
                        <a:lnTo>
                          <a:pt x="8494" y="4042"/>
                        </a:lnTo>
                        <a:cubicBezTo>
                          <a:pt x="8868" y="4104"/>
                          <a:pt x="9243" y="4095"/>
                          <a:pt x="9618" y="4140"/>
                        </a:cubicBezTo>
                        <a:lnTo>
                          <a:pt x="9618" y="4140"/>
                        </a:lnTo>
                        <a:cubicBezTo>
                          <a:pt x="10394" y="4238"/>
                          <a:pt x="11161" y="4399"/>
                          <a:pt x="11901" y="4622"/>
                        </a:cubicBezTo>
                        <a:lnTo>
                          <a:pt x="11901" y="4622"/>
                        </a:lnTo>
                        <a:cubicBezTo>
                          <a:pt x="12223" y="4720"/>
                          <a:pt x="12535" y="4854"/>
                          <a:pt x="12767" y="5094"/>
                        </a:cubicBezTo>
                        <a:lnTo>
                          <a:pt x="12767" y="5094"/>
                        </a:lnTo>
                        <a:cubicBezTo>
                          <a:pt x="13097" y="5451"/>
                          <a:pt x="13320" y="5915"/>
                          <a:pt x="13570" y="6334"/>
                        </a:cubicBezTo>
                        <a:lnTo>
                          <a:pt x="13570" y="6334"/>
                        </a:lnTo>
                        <a:cubicBezTo>
                          <a:pt x="13855" y="6807"/>
                          <a:pt x="14141" y="7289"/>
                          <a:pt x="14417" y="7771"/>
                        </a:cubicBezTo>
                        <a:lnTo>
                          <a:pt x="14417" y="7771"/>
                        </a:lnTo>
                        <a:cubicBezTo>
                          <a:pt x="15051" y="8904"/>
                          <a:pt x="15648" y="10046"/>
                          <a:pt x="16246" y="11196"/>
                        </a:cubicBezTo>
                        <a:lnTo>
                          <a:pt x="16246" y="11196"/>
                        </a:lnTo>
                        <a:lnTo>
                          <a:pt x="20037" y="11196"/>
                        </a:lnTo>
                        <a:lnTo>
                          <a:pt x="20100" y="9368"/>
                        </a:lnTo>
                        <a:cubicBezTo>
                          <a:pt x="19404" y="8636"/>
                          <a:pt x="18717" y="7887"/>
                          <a:pt x="18048" y="7128"/>
                        </a:cubicBezTo>
                        <a:lnTo>
                          <a:pt x="18048" y="7128"/>
                        </a:lnTo>
                        <a:cubicBezTo>
                          <a:pt x="17914" y="6968"/>
                          <a:pt x="17780" y="6816"/>
                          <a:pt x="17647" y="6665"/>
                        </a:cubicBezTo>
                        <a:lnTo>
                          <a:pt x="17647" y="6665"/>
                        </a:lnTo>
                        <a:cubicBezTo>
                          <a:pt x="17459" y="6450"/>
                          <a:pt x="17272" y="6236"/>
                          <a:pt x="17085" y="6022"/>
                        </a:cubicBezTo>
                        <a:lnTo>
                          <a:pt x="17085" y="6022"/>
                        </a:lnTo>
                        <a:cubicBezTo>
                          <a:pt x="16870" y="5772"/>
                          <a:pt x="16647" y="5523"/>
                          <a:pt x="16442" y="5264"/>
                        </a:cubicBezTo>
                        <a:lnTo>
                          <a:pt x="16442" y="5264"/>
                        </a:lnTo>
                        <a:cubicBezTo>
                          <a:pt x="15818" y="4443"/>
                          <a:pt x="15336" y="3524"/>
                          <a:pt x="14908" y="2588"/>
                        </a:cubicBezTo>
                        <a:lnTo>
                          <a:pt x="14908" y="2588"/>
                        </a:lnTo>
                        <a:cubicBezTo>
                          <a:pt x="14489" y="1651"/>
                          <a:pt x="13659" y="902"/>
                          <a:pt x="12695" y="563"/>
                        </a:cubicBezTo>
                        <a:lnTo>
                          <a:pt x="12695" y="563"/>
                        </a:lnTo>
                        <a:cubicBezTo>
                          <a:pt x="12196" y="393"/>
                          <a:pt x="11661" y="331"/>
                          <a:pt x="11143" y="393"/>
                        </a:cubicBezTo>
                        <a:lnTo>
                          <a:pt x="11143" y="393"/>
                        </a:lnTo>
                        <a:cubicBezTo>
                          <a:pt x="10501" y="482"/>
                          <a:pt x="9975" y="670"/>
                          <a:pt x="9314" y="527"/>
                        </a:cubicBezTo>
                        <a:lnTo>
                          <a:pt x="9314" y="527"/>
                        </a:lnTo>
                        <a:cubicBezTo>
                          <a:pt x="8538" y="366"/>
                          <a:pt x="7780" y="170"/>
                          <a:pt x="6995" y="63"/>
                        </a:cubicBezTo>
                        <a:lnTo>
                          <a:pt x="6995" y="63"/>
                        </a:lnTo>
                        <a:cubicBezTo>
                          <a:pt x="6772" y="27"/>
                          <a:pt x="6549" y="1"/>
                          <a:pt x="6326" y="1"/>
                        </a:cubicBezTo>
                        <a:lnTo>
                          <a:pt x="6326" y="1"/>
                        </a:lnTo>
                        <a:cubicBezTo>
                          <a:pt x="6138" y="1"/>
                          <a:pt x="5960" y="18"/>
                          <a:pt x="5791" y="63"/>
                        </a:cubicBezTo>
                      </a:path>
                    </a:pathLst>
                  </a:custGeom>
                  <a:gradFill>
                    <a:gsLst>
                      <a:gs pos="0">
                        <a:schemeClr val="accent1"/>
                      </a:gs>
                      <a:gs pos="100000">
                        <a:schemeClr val="dk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25"/>
                  <p:cNvGrpSpPr/>
                  <p:nvPr/>
                </p:nvGrpSpPr>
                <p:grpSpPr>
                  <a:xfrm>
                    <a:off x="2587210" y="1561820"/>
                    <a:ext cx="912848" cy="926858"/>
                    <a:chOff x="2750971" y="1431167"/>
                    <a:chExt cx="602778" cy="612030"/>
                  </a:xfrm>
                </p:grpSpPr>
                <p:sp>
                  <p:nvSpPr>
                    <p:cNvPr id="317" name="Google Shape;317;p25"/>
                    <p:cNvSpPr/>
                    <p:nvPr/>
                  </p:nvSpPr>
                  <p:spPr>
                    <a:xfrm>
                      <a:off x="2976492" y="1662572"/>
                      <a:ext cx="151741" cy="148308"/>
                    </a:xfrm>
                    <a:custGeom>
                      <a:rect b="b" l="l" r="r" t="t"/>
                      <a:pathLst>
                        <a:path extrusionOk="0" h="2722" w="2785">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a:off x="2998395" y="1683931"/>
                      <a:ext cx="107935" cy="105537"/>
                    </a:xfrm>
                    <a:custGeom>
                      <a:rect b="b" l="l" r="r" t="t"/>
                      <a:pathLst>
                        <a:path extrusionOk="0" h="1937" w="1981">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a:off x="3128183" y="1772417"/>
                      <a:ext cx="133216" cy="111858"/>
                    </a:xfrm>
                    <a:custGeom>
                      <a:rect b="b" l="l" r="r" t="t"/>
                      <a:pathLst>
                        <a:path extrusionOk="0" h="2053" w="2445">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3108731" y="1823743"/>
                      <a:ext cx="45713" cy="93769"/>
                    </a:xfrm>
                    <a:custGeom>
                      <a:rect b="b" l="l" r="r" t="t"/>
                      <a:pathLst>
                        <a:path extrusionOk="0" h="1721" w="839">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3168503" y="1553163"/>
                      <a:ext cx="74427" cy="68597"/>
                    </a:xfrm>
                    <a:custGeom>
                      <a:rect b="b" l="l" r="r" t="t"/>
                      <a:pathLst>
                        <a:path extrusionOk="0" h="1259" w="1366">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3191333" y="1572124"/>
                      <a:ext cx="49145" cy="33127"/>
                    </a:xfrm>
                    <a:custGeom>
                      <a:rect b="b" l="l" r="r" t="t"/>
                      <a:pathLst>
                        <a:path extrusionOk="0" h="608" w="902">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3115542" y="1585746"/>
                      <a:ext cx="46203" cy="104066"/>
                    </a:xfrm>
                    <a:custGeom>
                      <a:rect b="b" l="l" r="r" t="t"/>
                      <a:pathLst>
                        <a:path extrusionOk="0" h="1910" w="848">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3168994" y="1778247"/>
                      <a:ext cx="80747" cy="97746"/>
                    </a:xfrm>
                    <a:custGeom>
                      <a:rect b="b" l="l" r="r" t="t"/>
                      <a:pathLst>
                        <a:path extrusionOk="0" h="1794" w="1482">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3133523" y="1824724"/>
                      <a:ext cx="32637" cy="76933"/>
                    </a:xfrm>
                    <a:custGeom>
                      <a:rect b="b" l="l" r="r" t="t"/>
                      <a:pathLst>
                        <a:path extrusionOk="0" h="1412" w="599">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3198144" y="1643120"/>
                      <a:ext cx="48219" cy="19996"/>
                    </a:xfrm>
                    <a:custGeom>
                      <a:rect b="b" l="l" r="r" t="t"/>
                      <a:pathLst>
                        <a:path extrusionOk="0" h="367" w="885">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3080997" y="1431167"/>
                      <a:ext cx="272752" cy="612030"/>
                    </a:xfrm>
                    <a:custGeom>
                      <a:rect b="b" l="l" r="r" t="t"/>
                      <a:pathLst>
                        <a:path extrusionOk="0" h="11233" w="5006">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2843326" y="1772417"/>
                      <a:ext cx="133216" cy="111858"/>
                    </a:xfrm>
                    <a:custGeom>
                      <a:rect b="b" l="l" r="r" t="t"/>
                      <a:pathLst>
                        <a:path extrusionOk="0" h="2053" w="2445">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2950284" y="1823743"/>
                      <a:ext cx="45713" cy="93769"/>
                    </a:xfrm>
                    <a:custGeom>
                      <a:rect b="b" l="l" r="r" t="t"/>
                      <a:pathLst>
                        <a:path extrusionOk="0" h="1721" w="839">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2942982" y="1585746"/>
                      <a:ext cx="46203" cy="104066"/>
                    </a:xfrm>
                    <a:custGeom>
                      <a:rect b="b" l="l" r="r" t="t"/>
                      <a:pathLst>
                        <a:path extrusionOk="0" h="1910" w="848">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2854986" y="1778247"/>
                      <a:ext cx="80747" cy="97910"/>
                    </a:xfrm>
                    <a:custGeom>
                      <a:rect b="b" l="l" r="r" t="t"/>
                      <a:pathLst>
                        <a:path extrusionOk="0" h="1797" w="1482">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a:off x="2938623" y="1824724"/>
                      <a:ext cx="32582" cy="76933"/>
                    </a:xfrm>
                    <a:custGeom>
                      <a:rect b="b" l="l" r="r" t="t"/>
                      <a:pathLst>
                        <a:path extrusionOk="0" h="1412" w="598">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a:off x="2864249" y="1572124"/>
                      <a:ext cx="49145" cy="33127"/>
                    </a:xfrm>
                    <a:custGeom>
                      <a:rect b="b" l="l" r="r" t="t"/>
                      <a:pathLst>
                        <a:path extrusionOk="0" h="608" w="902">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2861797" y="1553163"/>
                      <a:ext cx="74427" cy="68597"/>
                    </a:xfrm>
                    <a:custGeom>
                      <a:rect b="b" l="l" r="r" t="t"/>
                      <a:pathLst>
                        <a:path extrusionOk="0" h="1259" w="1366">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2858419" y="1643120"/>
                      <a:ext cx="48165" cy="19996"/>
                    </a:xfrm>
                    <a:custGeom>
                      <a:rect b="b" l="l" r="r" t="t"/>
                      <a:pathLst>
                        <a:path extrusionOk="0" h="367" w="884">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2750971" y="1431167"/>
                      <a:ext cx="272752" cy="612030"/>
                    </a:xfrm>
                    <a:custGeom>
                      <a:rect b="b" l="l" r="r" t="t"/>
                      <a:pathLst>
                        <a:path extrusionOk="0" h="11233" w="5006">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25"/>
                  <p:cNvSpPr/>
                  <p:nvPr/>
                </p:nvSpPr>
                <p:spPr>
                  <a:xfrm>
                    <a:off x="2762389" y="2464281"/>
                    <a:ext cx="563973" cy="354886"/>
                  </a:xfrm>
                  <a:custGeom>
                    <a:rect b="b" l="l" r="r" t="t"/>
                    <a:pathLst>
                      <a:path extrusionOk="0" h="4301" w="6835">
                        <a:moveTo>
                          <a:pt x="1" y="1"/>
                        </a:moveTo>
                        <a:lnTo>
                          <a:pt x="2918" y="4301"/>
                        </a:lnTo>
                        <a:lnTo>
                          <a:pt x="4024" y="4301"/>
                        </a:lnTo>
                        <a:lnTo>
                          <a:pt x="6834" y="1"/>
                        </a:lnTo>
                        <a:close/>
                      </a:path>
                    </a:pathLst>
                  </a:custGeom>
                  <a:gradFill>
                    <a:gsLst>
                      <a:gs pos="0">
                        <a:schemeClr val="accent3">
                          <a:alpha val="50000"/>
                        </a:schemeClr>
                      </a:gs>
                      <a:gs pos="83000">
                        <a:srgbClr val="FFFFFF">
                          <a:alpha val="0"/>
                          <a:alpha val="50000"/>
                        </a:srgbClr>
                      </a:gs>
                      <a:gs pos="100000">
                        <a:srgbClr val="FFFFFF">
                          <a:alpha val="0"/>
                          <a:alpha val="50000"/>
                        </a:srgbClr>
                      </a:gs>
                    </a:gsLst>
                    <a:lin ang="16200038" scaled="0"/>
                  </a:gradFill>
                  <a:ln>
                    <a:noFill/>
                  </a:ln>
                  <a:effectLst>
                    <a:outerShdw blurRad="114300"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2585157" y="2888934"/>
                    <a:ext cx="76719" cy="21296"/>
                  </a:xfrm>
                  <a:custGeom>
                    <a:rect b="b" l="l" r="r" t="t"/>
                    <a:pathLst>
                      <a:path extrusionOk="0" h="322" w="116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2918497" y="2859436"/>
                    <a:ext cx="452579" cy="159325"/>
                  </a:xfrm>
                  <a:custGeom>
                    <a:rect b="b" l="l" r="r" t="t"/>
                    <a:pathLst>
                      <a:path extrusionOk="0" h="2409" w="6843">
                        <a:moveTo>
                          <a:pt x="36" y="232"/>
                        </a:moveTo>
                        <a:cubicBezTo>
                          <a:pt x="63" y="312"/>
                          <a:pt x="107" y="375"/>
                          <a:pt x="161" y="437"/>
                        </a:cubicBezTo>
                        <a:lnTo>
                          <a:pt x="161" y="437"/>
                        </a:lnTo>
                        <a:cubicBezTo>
                          <a:pt x="259" y="562"/>
                          <a:pt x="411" y="643"/>
                          <a:pt x="562" y="705"/>
                        </a:cubicBezTo>
                        <a:lnTo>
                          <a:pt x="562" y="705"/>
                        </a:lnTo>
                        <a:cubicBezTo>
                          <a:pt x="705" y="759"/>
                          <a:pt x="857" y="803"/>
                          <a:pt x="1009" y="848"/>
                        </a:cubicBezTo>
                        <a:lnTo>
                          <a:pt x="1009" y="848"/>
                        </a:lnTo>
                        <a:cubicBezTo>
                          <a:pt x="1160" y="892"/>
                          <a:pt x="1312" y="937"/>
                          <a:pt x="1463" y="973"/>
                        </a:cubicBezTo>
                        <a:lnTo>
                          <a:pt x="1463" y="973"/>
                        </a:lnTo>
                        <a:cubicBezTo>
                          <a:pt x="1767" y="1062"/>
                          <a:pt x="2070" y="1133"/>
                          <a:pt x="2382" y="1205"/>
                        </a:cubicBezTo>
                        <a:lnTo>
                          <a:pt x="2382" y="1205"/>
                        </a:lnTo>
                        <a:cubicBezTo>
                          <a:pt x="2534" y="1231"/>
                          <a:pt x="2695" y="1258"/>
                          <a:pt x="2837" y="1285"/>
                        </a:cubicBezTo>
                        <a:lnTo>
                          <a:pt x="2837" y="1285"/>
                        </a:lnTo>
                        <a:cubicBezTo>
                          <a:pt x="2998" y="1312"/>
                          <a:pt x="3141" y="1347"/>
                          <a:pt x="3292" y="1383"/>
                        </a:cubicBezTo>
                        <a:lnTo>
                          <a:pt x="3292" y="1383"/>
                        </a:lnTo>
                        <a:cubicBezTo>
                          <a:pt x="3899" y="1526"/>
                          <a:pt x="4470" y="1758"/>
                          <a:pt x="5023" y="2043"/>
                        </a:cubicBezTo>
                        <a:lnTo>
                          <a:pt x="5023" y="2043"/>
                        </a:lnTo>
                        <a:cubicBezTo>
                          <a:pt x="5308" y="2177"/>
                          <a:pt x="5603" y="2311"/>
                          <a:pt x="5915" y="2364"/>
                        </a:cubicBezTo>
                        <a:lnTo>
                          <a:pt x="5915" y="2364"/>
                        </a:lnTo>
                        <a:cubicBezTo>
                          <a:pt x="6076" y="2391"/>
                          <a:pt x="6236" y="2409"/>
                          <a:pt x="6397" y="2382"/>
                        </a:cubicBezTo>
                        <a:lnTo>
                          <a:pt x="6397" y="2382"/>
                        </a:lnTo>
                        <a:cubicBezTo>
                          <a:pt x="6557" y="2373"/>
                          <a:pt x="6709" y="2320"/>
                          <a:pt x="6843" y="2239"/>
                        </a:cubicBezTo>
                        <a:lnTo>
                          <a:pt x="6843" y="2239"/>
                        </a:lnTo>
                        <a:cubicBezTo>
                          <a:pt x="6557" y="2364"/>
                          <a:pt x="6236" y="2355"/>
                          <a:pt x="5942" y="2275"/>
                        </a:cubicBezTo>
                        <a:lnTo>
                          <a:pt x="5942" y="2275"/>
                        </a:lnTo>
                        <a:cubicBezTo>
                          <a:pt x="5639" y="2204"/>
                          <a:pt x="5371" y="2052"/>
                          <a:pt x="5094" y="1909"/>
                        </a:cubicBezTo>
                        <a:lnTo>
                          <a:pt x="5094" y="1909"/>
                        </a:lnTo>
                        <a:cubicBezTo>
                          <a:pt x="4818" y="1758"/>
                          <a:pt x="4541" y="1615"/>
                          <a:pt x="4247" y="1490"/>
                        </a:cubicBezTo>
                        <a:lnTo>
                          <a:pt x="4247" y="1490"/>
                        </a:lnTo>
                        <a:cubicBezTo>
                          <a:pt x="3952" y="1374"/>
                          <a:pt x="3649" y="1276"/>
                          <a:pt x="3337" y="1196"/>
                        </a:cubicBezTo>
                        <a:lnTo>
                          <a:pt x="3337" y="1196"/>
                        </a:lnTo>
                        <a:cubicBezTo>
                          <a:pt x="3185" y="1160"/>
                          <a:pt x="3034" y="1133"/>
                          <a:pt x="2873" y="1106"/>
                        </a:cubicBezTo>
                        <a:lnTo>
                          <a:pt x="2873" y="1106"/>
                        </a:lnTo>
                        <a:cubicBezTo>
                          <a:pt x="2712" y="1080"/>
                          <a:pt x="2570" y="1053"/>
                          <a:pt x="2409" y="1026"/>
                        </a:cubicBezTo>
                        <a:lnTo>
                          <a:pt x="2409" y="1026"/>
                        </a:lnTo>
                        <a:cubicBezTo>
                          <a:pt x="2106" y="973"/>
                          <a:pt x="1802" y="901"/>
                          <a:pt x="1499" y="830"/>
                        </a:cubicBezTo>
                        <a:lnTo>
                          <a:pt x="1499" y="830"/>
                        </a:lnTo>
                        <a:lnTo>
                          <a:pt x="1044" y="732"/>
                        </a:lnTo>
                        <a:cubicBezTo>
                          <a:pt x="893" y="696"/>
                          <a:pt x="732" y="660"/>
                          <a:pt x="589" y="616"/>
                        </a:cubicBezTo>
                        <a:lnTo>
                          <a:pt x="589" y="616"/>
                        </a:lnTo>
                        <a:cubicBezTo>
                          <a:pt x="446" y="571"/>
                          <a:pt x="304" y="509"/>
                          <a:pt x="197" y="402"/>
                        </a:cubicBezTo>
                        <a:lnTo>
                          <a:pt x="197" y="402"/>
                        </a:lnTo>
                        <a:cubicBezTo>
                          <a:pt x="90" y="304"/>
                          <a:pt x="9" y="152"/>
                          <a:pt x="18" y="0"/>
                        </a:cubicBezTo>
                        <a:lnTo>
                          <a:pt x="18" y="0"/>
                        </a:lnTo>
                        <a:cubicBezTo>
                          <a:pt x="0" y="72"/>
                          <a:pt x="9" y="152"/>
                          <a:pt x="36" y="232"/>
                        </a:cubicBezTo>
                        <a:close/>
                      </a:path>
                    </a:pathLst>
                  </a:custGeom>
                  <a:gradFill>
                    <a:gsLst>
                      <a:gs pos="0">
                        <a:schemeClr val="accent1"/>
                      </a:gs>
                      <a:gs pos="100000">
                        <a:schemeClr val="dk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2912015" y="2831658"/>
                    <a:ext cx="113360" cy="76786"/>
                  </a:xfrm>
                  <a:custGeom>
                    <a:rect b="b" l="l" r="r" t="t"/>
                    <a:pathLst>
                      <a:path extrusionOk="0" h="1161" w="1714">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25"/>
                <p:cNvSpPr/>
                <p:nvPr/>
              </p:nvSpPr>
              <p:spPr>
                <a:xfrm>
                  <a:off x="4814250" y="596848"/>
                  <a:ext cx="716036" cy="71612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7393860" y="3277728"/>
                  <a:ext cx="258568" cy="258598"/>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8035449" y="2585529"/>
                  <a:ext cx="258568" cy="258598"/>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5530281" y="3035708"/>
                  <a:ext cx="258568" cy="258598"/>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7011756" y="584085"/>
                  <a:ext cx="1292563" cy="1292651"/>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8035457" y="1519454"/>
                  <a:ext cx="792788" cy="7928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5021733" y="1950845"/>
                  <a:ext cx="508552" cy="50858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5788842" y="633050"/>
                  <a:ext cx="258568" cy="258598"/>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6457220" y="182501"/>
                  <a:ext cx="354760" cy="354798"/>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25"/>
              <p:cNvGrpSpPr/>
              <p:nvPr/>
            </p:nvGrpSpPr>
            <p:grpSpPr>
              <a:xfrm flipH="1" rot="-2979843">
                <a:off x="7139016" y="358"/>
                <a:ext cx="2497851" cy="956975"/>
                <a:chOff x="300338" y="2024677"/>
                <a:chExt cx="2497728" cy="956928"/>
              </a:xfrm>
            </p:grpSpPr>
            <p:sp>
              <p:nvSpPr>
                <p:cNvPr id="351" name="Google Shape;351;p25"/>
                <p:cNvSpPr/>
                <p:nvPr/>
              </p:nvSpPr>
              <p:spPr>
                <a:xfrm>
                  <a:off x="300338" y="2024677"/>
                  <a:ext cx="2497728" cy="956928"/>
                </a:xfrm>
                <a:custGeom>
                  <a:rect b="b" l="l" r="r" t="t"/>
                  <a:pathLst>
                    <a:path extrusionOk="0" h="7308" w="19075">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1740733" y="2219786"/>
                  <a:ext cx="955618" cy="709185"/>
                </a:xfrm>
                <a:custGeom>
                  <a:rect b="b" l="l" r="r" t="t"/>
                  <a:pathLst>
                    <a:path extrusionOk="0" h="5416" w="7298">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3" name="Google Shape;353;p25"/>
            <p:cNvSpPr/>
            <p:nvPr/>
          </p:nvSpPr>
          <p:spPr>
            <a:xfrm rot="-3033130">
              <a:off x="8204856" y="1418610"/>
              <a:ext cx="240324" cy="162787"/>
            </a:xfrm>
            <a:custGeom>
              <a:rect b="b" l="l" r="r" t="t"/>
              <a:pathLst>
                <a:path extrusionOk="0" h="1161" w="1714">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flipH="1" rot="7930158">
              <a:off x="7532339" y="1461822"/>
              <a:ext cx="162646" cy="45148"/>
            </a:xfrm>
            <a:custGeom>
              <a:rect b="b" l="l" r="r" t="t"/>
              <a:pathLst>
                <a:path extrusionOk="0" h="322" w="116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25"/>
          <p:cNvSpPr txBox="1"/>
          <p:nvPr>
            <p:ph type="ctrTitle"/>
          </p:nvPr>
        </p:nvSpPr>
        <p:spPr>
          <a:xfrm>
            <a:off x="536075" y="1072175"/>
            <a:ext cx="4824900" cy="194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2"/>
                </a:solidFill>
              </a:rPr>
              <a:t>Os perigos do avanço do </a:t>
            </a:r>
            <a:r>
              <a:rPr lang="en" sz="3000">
                <a:solidFill>
                  <a:schemeClr val="dk2"/>
                </a:solidFill>
              </a:rPr>
              <a:t>Chat GPT</a:t>
            </a:r>
            <a:r>
              <a:rPr lang="en" sz="3000">
                <a:solidFill>
                  <a:schemeClr val="dk2"/>
                </a:solidFill>
              </a:rPr>
              <a:t> e Inteligência Artificial no Direito</a:t>
            </a:r>
            <a:endParaRPr sz="3000"/>
          </a:p>
        </p:txBody>
      </p:sp>
      <p:sp>
        <p:nvSpPr>
          <p:cNvPr id="356" name="Google Shape;356;p25"/>
          <p:cNvSpPr txBox="1"/>
          <p:nvPr>
            <p:ph idx="1" type="subTitle"/>
          </p:nvPr>
        </p:nvSpPr>
        <p:spPr>
          <a:xfrm>
            <a:off x="1093925" y="3137000"/>
            <a:ext cx="3709200" cy="12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Carolina </a:t>
            </a:r>
            <a:r>
              <a:rPr lang="en"/>
              <a:t>de Miranda</a:t>
            </a:r>
            <a:endParaRPr/>
          </a:p>
          <a:p>
            <a:pPr indent="0" lvl="0" marL="0" rtl="0" algn="ctr">
              <a:spcBef>
                <a:spcPts val="0"/>
              </a:spcBef>
              <a:spcAft>
                <a:spcPts val="0"/>
              </a:spcAft>
              <a:buNone/>
            </a:pPr>
            <a:r>
              <a:rPr lang="en"/>
              <a:t>Davi Avila</a:t>
            </a:r>
            <a:endParaRPr/>
          </a:p>
          <a:p>
            <a:pPr indent="0" lvl="0" marL="0" rtl="0" algn="ctr">
              <a:spcBef>
                <a:spcPts val="0"/>
              </a:spcBef>
              <a:spcAft>
                <a:spcPts val="0"/>
              </a:spcAft>
              <a:buNone/>
            </a:pPr>
            <a:r>
              <a:rPr lang="en"/>
              <a:t>Gian Carlo Bortolotto</a:t>
            </a:r>
            <a:endParaRPr/>
          </a:p>
          <a:p>
            <a:pPr indent="0" lvl="0" marL="0" rtl="0" algn="ctr">
              <a:spcBef>
                <a:spcPts val="0"/>
              </a:spcBef>
              <a:spcAft>
                <a:spcPts val="0"/>
              </a:spcAft>
              <a:buNone/>
            </a:pPr>
            <a:r>
              <a:rPr lang="en"/>
              <a:t>João Guilherme Gomes</a:t>
            </a:r>
            <a:endParaRPr/>
          </a:p>
          <a:p>
            <a:pPr indent="0" lvl="0" marL="0" rtl="0" algn="ctr">
              <a:spcBef>
                <a:spcPts val="0"/>
              </a:spcBef>
              <a:spcAft>
                <a:spcPts val="0"/>
              </a:spcAft>
              <a:buNone/>
            </a:pPr>
            <a:r>
              <a:rPr lang="en"/>
              <a:t> Rafael Martins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4"/>
          <p:cNvSpPr txBox="1"/>
          <p:nvPr>
            <p:ph type="title"/>
          </p:nvPr>
        </p:nvSpPr>
        <p:spPr>
          <a:xfrm>
            <a:off x="1803373" y="3511550"/>
            <a:ext cx="22245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sp>
        <p:nvSpPr>
          <p:cNvPr id="483" name="Google Shape;483;p34"/>
          <p:cNvSpPr txBox="1"/>
          <p:nvPr>
            <p:ph idx="1" type="subTitle"/>
          </p:nvPr>
        </p:nvSpPr>
        <p:spPr>
          <a:xfrm>
            <a:off x="3204350" y="3527900"/>
            <a:ext cx="5027700" cy="9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latin typeface="Trispace"/>
                <a:ea typeface="Trispace"/>
                <a:cs typeface="Trispace"/>
                <a:sym typeface="Trispace"/>
              </a:rPr>
              <a:t>Como é </a:t>
            </a:r>
            <a:r>
              <a:rPr lang="en" sz="2600">
                <a:latin typeface="Trispace"/>
                <a:ea typeface="Trispace"/>
                <a:cs typeface="Trispace"/>
                <a:sym typeface="Trispace"/>
              </a:rPr>
              <a:t>utilizado</a:t>
            </a:r>
            <a:r>
              <a:rPr lang="en" sz="2600">
                <a:latin typeface="Trispace"/>
                <a:ea typeface="Trispace"/>
                <a:cs typeface="Trispace"/>
                <a:sym typeface="Trispace"/>
              </a:rPr>
              <a:t> no Direito?</a:t>
            </a:r>
            <a:endParaRPr sz="2600">
              <a:latin typeface="Trispace"/>
              <a:ea typeface="Trispace"/>
              <a:cs typeface="Trispace"/>
              <a:sym typeface="Trispace"/>
            </a:endParaRPr>
          </a:p>
        </p:txBody>
      </p:sp>
      <p:sp>
        <p:nvSpPr>
          <p:cNvPr id="484" name="Google Shape;484;p34"/>
          <p:cNvSpPr/>
          <p:nvPr/>
        </p:nvSpPr>
        <p:spPr>
          <a:xfrm rot="-25">
            <a:off x="2936974" y="-54960"/>
            <a:ext cx="3270024" cy="3270427"/>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
          <p:cNvSpPr/>
          <p:nvPr/>
        </p:nvSpPr>
        <p:spPr>
          <a:xfrm rot="1251472">
            <a:off x="5012525" y="1984842"/>
            <a:ext cx="893540" cy="963017"/>
          </a:xfrm>
          <a:custGeom>
            <a:rect b="b" l="l" r="r" t="t"/>
            <a:pathLst>
              <a:path extrusionOk="0" h="4089" w="3794">
                <a:moveTo>
                  <a:pt x="2766" y="0"/>
                </a:moveTo>
                <a:cubicBezTo>
                  <a:pt x="3584" y="1330"/>
                  <a:pt x="3555" y="4077"/>
                  <a:pt x="453" y="4077"/>
                </a:cubicBezTo>
                <a:cubicBezTo>
                  <a:pt x="309" y="4077"/>
                  <a:pt x="158" y="4071"/>
                  <a:pt x="0" y="4059"/>
                </a:cubicBezTo>
                <a:lnTo>
                  <a:pt x="0" y="4059"/>
                </a:lnTo>
                <a:cubicBezTo>
                  <a:pt x="215" y="4079"/>
                  <a:pt x="416" y="4089"/>
                  <a:pt x="606" y="4089"/>
                </a:cubicBezTo>
                <a:cubicBezTo>
                  <a:pt x="3794" y="4089"/>
                  <a:pt x="3574" y="1314"/>
                  <a:pt x="2766" y="0"/>
                </a:cubicBezTo>
                <a:close/>
              </a:path>
            </a:pathLst>
          </a:custGeom>
          <a:gradFill>
            <a:gsLst>
              <a:gs pos="0">
                <a:schemeClr val="accent3"/>
              </a:gs>
              <a:gs pos="100000">
                <a:schemeClr val="lt2"/>
              </a:gs>
            </a:gsLst>
            <a:lin ang="5400012" scaled="0"/>
          </a:gradFill>
          <a:ln>
            <a:noFill/>
          </a:ln>
          <a:effectLst>
            <a:outerShdw blurRad="14288" rotWithShape="0" algn="bl" dist="9525">
              <a:schemeClr val="dk1">
                <a:alpha val="6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4"/>
          <p:cNvSpPr/>
          <p:nvPr/>
        </p:nvSpPr>
        <p:spPr>
          <a:xfrm rot="1251472">
            <a:off x="3022881" y="467014"/>
            <a:ext cx="590669" cy="1042385"/>
          </a:xfrm>
          <a:custGeom>
            <a:rect b="b" l="l" r="r" t="t"/>
            <a:pathLst>
              <a:path extrusionOk="0" h="4426" w="2508">
                <a:moveTo>
                  <a:pt x="2266" y="1"/>
                </a:moveTo>
                <a:cubicBezTo>
                  <a:pt x="1517" y="366"/>
                  <a:pt x="152" y="2775"/>
                  <a:pt x="2507" y="4425"/>
                </a:cubicBezTo>
                <a:cubicBezTo>
                  <a:pt x="0" y="2802"/>
                  <a:pt x="1196" y="545"/>
                  <a:pt x="2266" y="1"/>
                </a:cubicBezTo>
                <a:close/>
              </a:path>
            </a:pathLst>
          </a:custGeom>
          <a:gradFill>
            <a:gsLst>
              <a:gs pos="0">
                <a:schemeClr val="accent3"/>
              </a:gs>
              <a:gs pos="100000">
                <a:schemeClr val="lt2"/>
              </a:gs>
            </a:gsLst>
            <a:lin ang="5400012" scaled="0"/>
          </a:gradFill>
          <a:ln>
            <a:noFill/>
          </a:ln>
          <a:effectLst>
            <a:outerShdw blurRad="14288" rotWithShape="0" algn="bl" dist="9525">
              <a:schemeClr val="dk1">
                <a:alpha val="6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4"/>
          <p:cNvSpPr/>
          <p:nvPr/>
        </p:nvSpPr>
        <p:spPr>
          <a:xfrm rot="1251472">
            <a:off x="3019688" y="1882163"/>
            <a:ext cx="1372340" cy="1168385"/>
          </a:xfrm>
          <a:custGeom>
            <a:rect b="b" l="l" r="r" t="t"/>
            <a:pathLst>
              <a:path extrusionOk="0" h="4961" w="5827">
                <a:moveTo>
                  <a:pt x="108" y="0"/>
                </a:moveTo>
                <a:cubicBezTo>
                  <a:pt x="10" y="1205"/>
                  <a:pt x="2017" y="4693"/>
                  <a:pt x="5826" y="2962"/>
                </a:cubicBezTo>
                <a:cubicBezTo>
                  <a:pt x="2249" y="4961"/>
                  <a:pt x="1" y="1740"/>
                  <a:pt x="108" y="0"/>
                </a:cubicBezTo>
                <a:close/>
              </a:path>
            </a:pathLst>
          </a:custGeom>
          <a:gradFill>
            <a:gsLst>
              <a:gs pos="0">
                <a:schemeClr val="accent3"/>
              </a:gs>
              <a:gs pos="100000">
                <a:schemeClr val="lt2"/>
              </a:gs>
            </a:gsLst>
            <a:lin ang="5400012" scaled="0"/>
          </a:gradFill>
          <a:ln>
            <a:noFill/>
          </a:ln>
          <a:effectLst>
            <a:outerShdw blurRad="14288" rotWithShape="0" algn="bl" dist="9525">
              <a:schemeClr val="dk1">
                <a:alpha val="6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4"/>
          <p:cNvSpPr/>
          <p:nvPr/>
        </p:nvSpPr>
        <p:spPr>
          <a:xfrm rot="1251472">
            <a:off x="4697318" y="116513"/>
            <a:ext cx="1447705" cy="1065466"/>
          </a:xfrm>
          <a:custGeom>
            <a:rect b="b" l="l" r="r" t="t"/>
            <a:pathLst>
              <a:path extrusionOk="0" h="4524" w="6147">
                <a:moveTo>
                  <a:pt x="6147" y="4523"/>
                </a:moveTo>
                <a:cubicBezTo>
                  <a:pt x="6040" y="3319"/>
                  <a:pt x="3595" y="36"/>
                  <a:pt x="0" y="2587"/>
                </a:cubicBezTo>
                <a:cubicBezTo>
                  <a:pt x="3185" y="0"/>
                  <a:pt x="5951" y="2793"/>
                  <a:pt x="6147" y="4523"/>
                </a:cubicBezTo>
                <a:close/>
              </a:path>
            </a:pathLst>
          </a:custGeom>
          <a:gradFill>
            <a:gsLst>
              <a:gs pos="0">
                <a:schemeClr val="accent3"/>
              </a:gs>
              <a:gs pos="100000">
                <a:schemeClr val="lt2"/>
              </a:gs>
            </a:gsLst>
            <a:lin ang="5400012" scaled="0"/>
          </a:gradFill>
          <a:ln>
            <a:noFill/>
          </a:ln>
          <a:effectLst>
            <a:outerShdw blurRad="14288" rotWithShape="0" algn="bl" dist="9525">
              <a:schemeClr val="dk1">
                <a:alpha val="6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4"/>
          <p:cNvSpPr/>
          <p:nvPr/>
        </p:nvSpPr>
        <p:spPr>
          <a:xfrm rot="1251486">
            <a:off x="4512264" y="930665"/>
            <a:ext cx="655904" cy="283793"/>
          </a:xfrm>
          <a:custGeom>
            <a:rect b="b" l="l" r="r" t="t"/>
            <a:pathLst>
              <a:path extrusionOk="0" h="1205" w="2785">
                <a:moveTo>
                  <a:pt x="1" y="1205"/>
                </a:moveTo>
                <a:cubicBezTo>
                  <a:pt x="322" y="705"/>
                  <a:pt x="1731" y="179"/>
                  <a:pt x="2784" y="1169"/>
                </a:cubicBezTo>
                <a:cubicBezTo>
                  <a:pt x="1705" y="0"/>
                  <a:pt x="322" y="705"/>
                  <a:pt x="1" y="1205"/>
                </a:cubicBezTo>
                <a:close/>
              </a:path>
            </a:pathLst>
          </a:custGeom>
          <a:gradFill>
            <a:gsLst>
              <a:gs pos="0">
                <a:schemeClr val="accent3"/>
              </a:gs>
              <a:gs pos="100000">
                <a:schemeClr val="lt2"/>
              </a:gs>
            </a:gsLst>
            <a:lin ang="5400012" scaled="0"/>
          </a:gradFill>
          <a:ln>
            <a:noFill/>
          </a:ln>
          <a:effectLst>
            <a:outerShdw blurRad="14288" rotWithShape="0" algn="bl" dist="9525">
              <a:schemeClr val="dk1">
                <a:alpha val="6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34"/>
          <p:cNvGrpSpPr/>
          <p:nvPr/>
        </p:nvGrpSpPr>
        <p:grpSpPr>
          <a:xfrm>
            <a:off x="3616799" y="576525"/>
            <a:ext cx="1910412" cy="1939739"/>
            <a:chOff x="7632185" y="2598958"/>
            <a:chExt cx="912850" cy="926863"/>
          </a:xfrm>
        </p:grpSpPr>
        <p:sp>
          <p:nvSpPr>
            <p:cNvPr id="491" name="Google Shape;491;p34"/>
            <p:cNvSpPr/>
            <p:nvPr/>
          </p:nvSpPr>
          <p:spPr>
            <a:xfrm>
              <a:off x="7973714" y="2949397"/>
              <a:ext cx="229797" cy="224599"/>
            </a:xfrm>
            <a:custGeom>
              <a:rect b="b" l="l" r="r" t="t"/>
              <a:pathLst>
                <a:path extrusionOk="0" h="2722" w="2785">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4"/>
            <p:cNvSpPr/>
            <p:nvPr/>
          </p:nvSpPr>
          <p:spPr>
            <a:xfrm>
              <a:off x="8006885" y="2981742"/>
              <a:ext cx="163457" cy="159827"/>
            </a:xfrm>
            <a:custGeom>
              <a:rect b="b" l="l" r="r" t="t"/>
              <a:pathLst>
                <a:path extrusionOk="0" h="1937" w="1981">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8203435" y="3115746"/>
              <a:ext cx="201743" cy="169398"/>
            </a:xfrm>
            <a:custGeom>
              <a:rect b="b" l="l" r="r" t="t"/>
              <a:pathLst>
                <a:path extrusionOk="0" h="2053" w="2445">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4"/>
            <p:cNvSpPr/>
            <p:nvPr/>
          </p:nvSpPr>
          <p:spPr>
            <a:xfrm>
              <a:off x="8173977" y="3193474"/>
              <a:ext cx="69228" cy="142004"/>
            </a:xfrm>
            <a:custGeom>
              <a:rect b="b" l="l" r="r" t="t"/>
              <a:pathLst>
                <a:path extrusionOk="0" h="1721" w="839">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
            <p:cNvSpPr/>
            <p:nvPr/>
          </p:nvSpPr>
          <p:spPr>
            <a:xfrm>
              <a:off x="8264496" y="2783708"/>
              <a:ext cx="112712" cy="103883"/>
            </a:xfrm>
            <a:custGeom>
              <a:rect b="b" l="l" r="r" t="t"/>
              <a:pathLst>
                <a:path extrusionOk="0" h="1259" w="1366">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p:cNvSpPr/>
            <p:nvPr/>
          </p:nvSpPr>
          <p:spPr>
            <a:xfrm>
              <a:off x="8299069" y="2812423"/>
              <a:ext cx="74426" cy="50168"/>
            </a:xfrm>
            <a:custGeom>
              <a:rect b="b" l="l" r="r" t="t"/>
              <a:pathLst>
                <a:path extrusionOk="0" h="608" w="902">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p:nvPr/>
          </p:nvSpPr>
          <p:spPr>
            <a:xfrm>
              <a:off x="8184291" y="2833051"/>
              <a:ext cx="69971" cy="157599"/>
            </a:xfrm>
            <a:custGeom>
              <a:rect b="b" l="l" r="r" t="t"/>
              <a:pathLst>
                <a:path extrusionOk="0" h="1910" w="848">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8265238" y="3124575"/>
              <a:ext cx="122284" cy="148027"/>
            </a:xfrm>
            <a:custGeom>
              <a:rect b="b" l="l" r="r" t="t"/>
              <a:pathLst>
                <a:path extrusionOk="0" h="1794" w="1482">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p:nvPr/>
          </p:nvSpPr>
          <p:spPr>
            <a:xfrm>
              <a:off x="8211521" y="3194960"/>
              <a:ext cx="49425" cy="116508"/>
            </a:xfrm>
            <a:custGeom>
              <a:rect b="b" l="l" r="r" t="t"/>
              <a:pathLst>
                <a:path extrusionOk="0" h="1412" w="599">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a:off x="8309384" y="2919939"/>
              <a:ext cx="73024" cy="30282"/>
            </a:xfrm>
            <a:custGeom>
              <a:rect b="b" l="l" r="r" t="t"/>
              <a:pathLst>
                <a:path extrusionOk="0" h="367" w="885">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p:nvPr/>
          </p:nvSpPr>
          <p:spPr>
            <a:xfrm>
              <a:off x="8131977" y="2598958"/>
              <a:ext cx="413058" cy="926863"/>
            </a:xfrm>
            <a:custGeom>
              <a:rect b="b" l="l" r="r" t="t"/>
              <a:pathLst>
                <a:path extrusionOk="0" h="11233" w="5006">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7772047" y="3115746"/>
              <a:ext cx="201743" cy="169398"/>
            </a:xfrm>
            <a:custGeom>
              <a:rect b="b" l="l" r="r" t="t"/>
              <a:pathLst>
                <a:path extrusionOk="0" h="2053" w="2445">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7934024" y="3193474"/>
              <a:ext cx="69228" cy="142004"/>
            </a:xfrm>
            <a:custGeom>
              <a:rect b="b" l="l" r="r" t="t"/>
              <a:pathLst>
                <a:path extrusionOk="0" h="1721" w="839">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7922967" y="2833051"/>
              <a:ext cx="69971" cy="157599"/>
            </a:xfrm>
            <a:custGeom>
              <a:rect b="b" l="l" r="r" t="t"/>
              <a:pathLst>
                <a:path extrusionOk="0" h="1910" w="848">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7789706" y="3124575"/>
              <a:ext cx="122284" cy="148275"/>
            </a:xfrm>
            <a:custGeom>
              <a:rect b="b" l="l" r="r" t="t"/>
              <a:pathLst>
                <a:path extrusionOk="0" h="1797" w="1482">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4"/>
            <p:cNvSpPr/>
            <p:nvPr/>
          </p:nvSpPr>
          <p:spPr>
            <a:xfrm>
              <a:off x="7916366" y="3194960"/>
              <a:ext cx="49342" cy="116508"/>
            </a:xfrm>
            <a:custGeom>
              <a:rect b="b" l="l" r="r" t="t"/>
              <a:pathLst>
                <a:path extrusionOk="0" h="1412" w="598">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7803733" y="2812423"/>
              <a:ext cx="74426" cy="50168"/>
            </a:xfrm>
            <a:custGeom>
              <a:rect b="b" l="l" r="r" t="t"/>
              <a:pathLst>
                <a:path extrusionOk="0" h="608" w="902">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7800020" y="2783708"/>
              <a:ext cx="112712" cy="103883"/>
            </a:xfrm>
            <a:custGeom>
              <a:rect b="b" l="l" r="r" t="t"/>
              <a:pathLst>
                <a:path extrusionOk="0" h="1259" w="1366">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7794904" y="2919939"/>
              <a:ext cx="72941" cy="30282"/>
            </a:xfrm>
            <a:custGeom>
              <a:rect b="b" l="l" r="r" t="t"/>
              <a:pathLst>
                <a:path extrusionOk="0" h="367" w="884">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7632185" y="2598958"/>
              <a:ext cx="413058" cy="926863"/>
            </a:xfrm>
            <a:custGeom>
              <a:rect b="b" l="l" r="r" t="t"/>
              <a:pathLst>
                <a:path extrusionOk="0" h="11233" w="5006">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2"/>
                </a:gs>
                <a:gs pos="100000">
                  <a:schemeClr val="accent3"/>
                </a:gs>
              </a:gsLst>
              <a:lin ang="5400012" scaled="0"/>
            </a:gradFill>
            <a:ln>
              <a:noFill/>
            </a:ln>
            <a:effectLst>
              <a:outerShdw blurRad="57150" rotWithShape="0" algn="bl" dist="9525">
                <a:schemeClr val="dk2">
                  <a:alpha val="7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34"/>
          <p:cNvSpPr/>
          <p:nvPr/>
        </p:nvSpPr>
        <p:spPr>
          <a:xfrm>
            <a:off x="5964078" y="79074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4"/>
          <p:cNvSpPr/>
          <p:nvPr/>
        </p:nvSpPr>
        <p:spPr>
          <a:xfrm>
            <a:off x="4927197" y="157665"/>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4"/>
          <p:cNvSpPr/>
          <p:nvPr/>
        </p:nvSpPr>
        <p:spPr>
          <a:xfrm>
            <a:off x="5388190" y="1432667"/>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4"/>
          <p:cNvSpPr/>
          <p:nvPr/>
        </p:nvSpPr>
        <p:spPr>
          <a:xfrm>
            <a:off x="2796440" y="2276229"/>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4600198" y="2748327"/>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3233054" y="-54972"/>
            <a:ext cx="945630" cy="94573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4"/>
          <p:cNvSpPr/>
          <p:nvPr/>
        </p:nvSpPr>
        <p:spPr>
          <a:xfrm>
            <a:off x="2373525" y="3440150"/>
            <a:ext cx="1084200" cy="11211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a:off x="2796447" y="1001615"/>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5"/>
          <p:cNvSpPr txBox="1"/>
          <p:nvPr>
            <p:ph type="title"/>
          </p:nvPr>
        </p:nvSpPr>
        <p:spPr>
          <a:xfrm>
            <a:off x="720000" y="6548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t>A</a:t>
            </a:r>
            <a:r>
              <a:rPr b="1" lang="en" sz="2200"/>
              <a:t> I.A na </a:t>
            </a:r>
            <a:r>
              <a:rPr b="1" lang="en" sz="2200"/>
              <a:t>avaliação</a:t>
            </a:r>
            <a:r>
              <a:rPr b="1" lang="en" sz="2200"/>
              <a:t> de perfil processual</a:t>
            </a:r>
            <a:endParaRPr b="1" sz="2200"/>
          </a:p>
        </p:txBody>
      </p:sp>
      <p:sp>
        <p:nvSpPr>
          <p:cNvPr id="524" name="Google Shape;524;p35"/>
          <p:cNvSpPr txBox="1"/>
          <p:nvPr>
            <p:ph idx="1" type="body"/>
          </p:nvPr>
        </p:nvSpPr>
        <p:spPr>
          <a:xfrm>
            <a:off x="779325" y="1287900"/>
            <a:ext cx="6003600" cy="33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As inteligências artificiais hoje já são capazes de, com base na experiência e aptidão de um advogado, fazer uma triagem de casos os quais este seria mais útil atuando, fazendo-o escolher com exatidão aquele que mais se adequa à seu perfil de advocacia, nesses casos o escritório não correria o risco de acabar aceitando um caso em que não houvesse muito a que contribuir posteriormente, auxilia para que tanto o cliente, quanto advogado não se sintam prejudicados no andamento do processo, Algoritmos de IA podem ser usados para avaliar a viabilidade de casos, analisando informações apresentadas e indicando se um caso tem mérito legal suficiente para prosseguir.</a:t>
            </a:r>
            <a:endParaRPr sz="1600"/>
          </a:p>
        </p:txBody>
      </p:sp>
      <p:grpSp>
        <p:nvGrpSpPr>
          <p:cNvPr id="525" name="Google Shape;525;p35"/>
          <p:cNvGrpSpPr/>
          <p:nvPr/>
        </p:nvGrpSpPr>
        <p:grpSpPr>
          <a:xfrm>
            <a:off x="6869630" y="1414412"/>
            <a:ext cx="1941142" cy="2493307"/>
            <a:chOff x="1343528" y="2359747"/>
            <a:chExt cx="1614121" cy="2207639"/>
          </a:xfrm>
        </p:grpSpPr>
        <p:sp>
          <p:nvSpPr>
            <p:cNvPr id="526" name="Google Shape;526;p35"/>
            <p:cNvSpPr/>
            <p:nvPr/>
          </p:nvSpPr>
          <p:spPr>
            <a:xfrm>
              <a:off x="1549658" y="2359747"/>
              <a:ext cx="1407991" cy="1408176"/>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5"/>
            <p:cNvSpPr/>
            <p:nvPr/>
          </p:nvSpPr>
          <p:spPr>
            <a:xfrm>
              <a:off x="1944562" y="2761605"/>
              <a:ext cx="618185" cy="618253"/>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35"/>
            <p:cNvGrpSpPr/>
            <p:nvPr/>
          </p:nvGrpSpPr>
          <p:grpSpPr>
            <a:xfrm>
              <a:off x="1343528" y="3027556"/>
              <a:ext cx="1198797" cy="1539829"/>
              <a:chOff x="1343528" y="3027556"/>
              <a:chExt cx="1198797" cy="1539829"/>
            </a:xfrm>
          </p:grpSpPr>
          <p:sp>
            <p:nvSpPr>
              <p:cNvPr id="529" name="Google Shape;529;p35"/>
              <p:cNvSpPr/>
              <p:nvPr/>
            </p:nvSpPr>
            <p:spPr>
              <a:xfrm>
                <a:off x="1343528" y="3027556"/>
                <a:ext cx="1198797" cy="1539829"/>
              </a:xfrm>
              <a:custGeom>
                <a:rect b="b" l="l" r="r" t="t"/>
                <a:pathLst>
                  <a:path extrusionOk="0" h="28798" w="22420">
                    <a:moveTo>
                      <a:pt x="16821" y="1"/>
                    </a:moveTo>
                    <a:cubicBezTo>
                      <a:pt x="16741" y="1"/>
                      <a:pt x="16692" y="9"/>
                      <a:pt x="16692" y="9"/>
                    </a:cubicBezTo>
                    <a:cubicBezTo>
                      <a:pt x="16692" y="9"/>
                      <a:pt x="16685" y="8"/>
                      <a:pt x="16671" y="8"/>
                    </a:cubicBezTo>
                    <a:cubicBezTo>
                      <a:pt x="16502" y="8"/>
                      <a:pt x="15306" y="207"/>
                      <a:pt x="14363" y="5674"/>
                    </a:cubicBezTo>
                    <a:cubicBezTo>
                      <a:pt x="14363" y="5674"/>
                      <a:pt x="13891" y="6682"/>
                      <a:pt x="13534" y="7869"/>
                    </a:cubicBezTo>
                    <a:lnTo>
                      <a:pt x="12401" y="11000"/>
                    </a:lnTo>
                    <a:cubicBezTo>
                      <a:pt x="12401" y="11000"/>
                      <a:pt x="11877" y="9912"/>
                      <a:pt x="10868" y="9912"/>
                    </a:cubicBezTo>
                    <a:cubicBezTo>
                      <a:pt x="10398" y="9912"/>
                      <a:pt x="9822" y="10148"/>
                      <a:pt x="9145" y="10839"/>
                    </a:cubicBezTo>
                    <a:lnTo>
                      <a:pt x="7334" y="12802"/>
                    </a:lnTo>
                    <a:lnTo>
                      <a:pt x="5121" y="13052"/>
                    </a:lnTo>
                    <a:cubicBezTo>
                      <a:pt x="5121" y="13052"/>
                      <a:pt x="4060" y="13168"/>
                      <a:pt x="3854" y="14158"/>
                    </a:cubicBezTo>
                    <a:lnTo>
                      <a:pt x="2909" y="14399"/>
                    </a:lnTo>
                    <a:cubicBezTo>
                      <a:pt x="2909" y="14399"/>
                      <a:pt x="1187" y="14854"/>
                      <a:pt x="1348" y="17352"/>
                    </a:cubicBezTo>
                    <a:cubicBezTo>
                      <a:pt x="1348" y="17352"/>
                      <a:pt x="777" y="28592"/>
                      <a:pt x="0" y="28797"/>
                    </a:cubicBezTo>
                    <a:lnTo>
                      <a:pt x="13195" y="28797"/>
                    </a:lnTo>
                    <a:cubicBezTo>
                      <a:pt x="16986" y="25880"/>
                      <a:pt x="17976" y="23668"/>
                      <a:pt x="17976" y="23668"/>
                    </a:cubicBezTo>
                    <a:cubicBezTo>
                      <a:pt x="18369" y="22321"/>
                      <a:pt x="19065" y="20768"/>
                      <a:pt x="19065" y="20768"/>
                    </a:cubicBezTo>
                    <a:cubicBezTo>
                      <a:pt x="20153" y="18922"/>
                      <a:pt x="20385" y="17441"/>
                      <a:pt x="20385" y="17441"/>
                    </a:cubicBezTo>
                    <a:cubicBezTo>
                      <a:pt x="20385" y="16718"/>
                      <a:pt x="20778" y="15960"/>
                      <a:pt x="20778" y="15960"/>
                    </a:cubicBezTo>
                    <a:cubicBezTo>
                      <a:pt x="22419" y="13632"/>
                      <a:pt x="21473" y="13061"/>
                      <a:pt x="21473" y="13061"/>
                    </a:cubicBezTo>
                    <a:cubicBezTo>
                      <a:pt x="21145" y="12848"/>
                      <a:pt x="20828" y="12755"/>
                      <a:pt x="20523" y="12755"/>
                    </a:cubicBezTo>
                    <a:cubicBezTo>
                      <a:pt x="18470" y="12755"/>
                      <a:pt x="17022" y="16977"/>
                      <a:pt x="17022" y="16977"/>
                    </a:cubicBezTo>
                    <a:cubicBezTo>
                      <a:pt x="16727" y="17905"/>
                      <a:pt x="15407" y="19448"/>
                      <a:pt x="15407" y="19448"/>
                    </a:cubicBezTo>
                    <a:cubicBezTo>
                      <a:pt x="15273" y="18431"/>
                      <a:pt x="15247" y="15755"/>
                      <a:pt x="15247" y="15755"/>
                    </a:cubicBezTo>
                    <a:cubicBezTo>
                      <a:pt x="15541" y="14970"/>
                      <a:pt x="15541" y="13284"/>
                      <a:pt x="15541" y="13284"/>
                    </a:cubicBezTo>
                    <a:cubicBezTo>
                      <a:pt x="15702" y="12035"/>
                      <a:pt x="16692" y="8243"/>
                      <a:pt x="16692" y="8243"/>
                    </a:cubicBezTo>
                    <a:lnTo>
                      <a:pt x="17780" y="4256"/>
                    </a:lnTo>
                    <a:cubicBezTo>
                      <a:pt x="18792" y="292"/>
                      <a:pt x="17287" y="1"/>
                      <a:pt x="16821" y="1"/>
                    </a:cubicBezTo>
                    <a:close/>
                  </a:path>
                </a:pathLst>
              </a:custGeom>
              <a:gradFill>
                <a:gsLst>
                  <a:gs pos="0">
                    <a:schemeClr val="accent1"/>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a:off x="1940734" y="3597119"/>
                <a:ext cx="65875" cy="88279"/>
              </a:xfrm>
              <a:custGeom>
                <a:rect b="b" l="l" r="r" t="t"/>
                <a:pathLst>
                  <a:path extrusionOk="0" h="1651" w="1232">
                    <a:moveTo>
                      <a:pt x="1" y="1650"/>
                    </a:moveTo>
                    <a:cubicBezTo>
                      <a:pt x="759" y="1650"/>
                      <a:pt x="1232" y="348"/>
                      <a:pt x="1232" y="348"/>
                    </a:cubicBezTo>
                    <a:cubicBezTo>
                      <a:pt x="1232" y="348"/>
                      <a:pt x="1160" y="196"/>
                      <a:pt x="1009" y="0"/>
                    </a:cubicBezTo>
                    <a:cubicBezTo>
                      <a:pt x="634" y="1124"/>
                      <a:pt x="1" y="1650"/>
                      <a:pt x="1" y="1650"/>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5"/>
              <p:cNvSpPr/>
              <p:nvPr/>
            </p:nvSpPr>
            <p:spPr>
              <a:xfrm>
                <a:off x="1663118" y="3712079"/>
                <a:ext cx="72559" cy="102609"/>
              </a:xfrm>
              <a:custGeom>
                <a:rect b="b" l="l" r="r" t="t"/>
                <a:pathLst>
                  <a:path extrusionOk="0" h="1919" w="1357">
                    <a:moveTo>
                      <a:pt x="491" y="1918"/>
                    </a:moveTo>
                    <a:cubicBezTo>
                      <a:pt x="411" y="865"/>
                      <a:pt x="1357" y="0"/>
                      <a:pt x="1357" y="0"/>
                    </a:cubicBezTo>
                    <a:lnTo>
                      <a:pt x="741" y="71"/>
                    </a:lnTo>
                    <a:cubicBezTo>
                      <a:pt x="1" y="1213"/>
                      <a:pt x="491" y="1918"/>
                      <a:pt x="491" y="1918"/>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1516663" y="3784585"/>
                <a:ext cx="32991" cy="87317"/>
              </a:xfrm>
              <a:custGeom>
                <a:rect b="b" l="l" r="r" t="t"/>
                <a:pathLst>
                  <a:path extrusionOk="0" h="1633" w="617">
                    <a:moveTo>
                      <a:pt x="188" y="107"/>
                    </a:moveTo>
                    <a:cubicBezTo>
                      <a:pt x="1" y="723"/>
                      <a:pt x="581" y="1633"/>
                      <a:pt x="581" y="1633"/>
                    </a:cubicBezTo>
                    <a:cubicBezTo>
                      <a:pt x="447" y="1195"/>
                      <a:pt x="616" y="0"/>
                      <a:pt x="616" y="0"/>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1867266" y="4350778"/>
                <a:ext cx="263874" cy="216607"/>
              </a:xfrm>
              <a:custGeom>
                <a:rect b="b" l="l" r="r" t="t"/>
                <a:pathLst>
                  <a:path extrusionOk="0" h="4051" w="4935">
                    <a:moveTo>
                      <a:pt x="1" y="4050"/>
                    </a:moveTo>
                    <a:lnTo>
                      <a:pt x="777" y="4050"/>
                    </a:lnTo>
                    <a:cubicBezTo>
                      <a:pt x="1410" y="3149"/>
                      <a:pt x="2650" y="1704"/>
                      <a:pt x="4934" y="0"/>
                    </a:cubicBezTo>
                    <a:cubicBezTo>
                      <a:pt x="4934" y="0"/>
                      <a:pt x="1910" y="1303"/>
                      <a:pt x="1" y="4050"/>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1747066" y="3876125"/>
                <a:ext cx="247138" cy="536678"/>
              </a:xfrm>
              <a:custGeom>
                <a:rect b="b" l="l" r="r" t="t"/>
                <a:pathLst>
                  <a:path extrusionOk="0" h="10037" w="4622">
                    <a:moveTo>
                      <a:pt x="4622" y="1"/>
                    </a:moveTo>
                    <a:cubicBezTo>
                      <a:pt x="4622" y="1"/>
                      <a:pt x="2186" y="5942"/>
                      <a:pt x="1" y="10037"/>
                    </a:cubicBezTo>
                    <a:cubicBezTo>
                      <a:pt x="1" y="10037"/>
                      <a:pt x="2597" y="7307"/>
                      <a:pt x="4622" y="1"/>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1629753" y="3857999"/>
                <a:ext cx="108330" cy="457543"/>
              </a:xfrm>
              <a:custGeom>
                <a:rect b="b" l="l" r="r" t="t"/>
                <a:pathLst>
                  <a:path extrusionOk="0" h="8557" w="2026">
                    <a:moveTo>
                      <a:pt x="1981" y="1"/>
                    </a:moveTo>
                    <a:cubicBezTo>
                      <a:pt x="1981" y="1"/>
                      <a:pt x="1160" y="5621"/>
                      <a:pt x="0" y="8556"/>
                    </a:cubicBezTo>
                    <a:cubicBezTo>
                      <a:pt x="0" y="8556"/>
                      <a:pt x="2025" y="5621"/>
                      <a:pt x="1981" y="1"/>
                    </a:cubicBezTo>
                    <a:close/>
                  </a:path>
                </a:pathLst>
              </a:custGeom>
              <a:gradFill>
                <a:gsLst>
                  <a:gs pos="0">
                    <a:schemeClr val="lt1"/>
                  </a:gs>
                  <a:gs pos="100000">
                    <a:srgbClr val="8134EC">
                      <a:alpha val="70196"/>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5"/>
              <p:cNvSpPr/>
              <p:nvPr/>
            </p:nvSpPr>
            <p:spPr>
              <a:xfrm>
                <a:off x="2184985" y="3040443"/>
                <a:ext cx="106405" cy="120254"/>
              </a:xfrm>
              <a:custGeom>
                <a:rect b="b" l="l" r="r" t="t"/>
                <a:pathLst>
                  <a:path extrusionOk="0" h="2249" w="1990">
                    <a:moveTo>
                      <a:pt x="785" y="2248"/>
                    </a:moveTo>
                    <a:cubicBezTo>
                      <a:pt x="1517" y="2231"/>
                      <a:pt x="1847" y="1374"/>
                      <a:pt x="1990" y="723"/>
                    </a:cubicBezTo>
                    <a:cubicBezTo>
                      <a:pt x="1936" y="571"/>
                      <a:pt x="1865" y="446"/>
                      <a:pt x="1793" y="357"/>
                    </a:cubicBezTo>
                    <a:cubicBezTo>
                      <a:pt x="1561" y="54"/>
                      <a:pt x="1249" y="0"/>
                      <a:pt x="1080" y="0"/>
                    </a:cubicBezTo>
                    <a:cubicBezTo>
                      <a:pt x="1026" y="0"/>
                      <a:pt x="999" y="9"/>
                      <a:pt x="999" y="9"/>
                    </a:cubicBezTo>
                    <a:lnTo>
                      <a:pt x="937" y="18"/>
                    </a:lnTo>
                    <a:lnTo>
                      <a:pt x="928" y="9"/>
                    </a:lnTo>
                    <a:cubicBezTo>
                      <a:pt x="866" y="27"/>
                      <a:pt x="589" y="116"/>
                      <a:pt x="214" y="785"/>
                    </a:cubicBezTo>
                    <a:cubicBezTo>
                      <a:pt x="0" y="2248"/>
                      <a:pt x="785" y="2248"/>
                      <a:pt x="785" y="2248"/>
                    </a:cubicBezTo>
                    <a:close/>
                  </a:path>
                </a:pathLst>
              </a:custGeom>
              <a:gradFill>
                <a:gsLst>
                  <a:gs pos="0">
                    <a:schemeClr val="dk1"/>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5"/>
              <p:cNvSpPr/>
              <p:nvPr/>
            </p:nvSpPr>
            <p:spPr>
              <a:xfrm>
                <a:off x="2386246" y="3705396"/>
                <a:ext cx="120254" cy="162709"/>
              </a:xfrm>
              <a:custGeom>
                <a:rect b="b" l="l" r="r" t="t"/>
                <a:pathLst>
                  <a:path extrusionOk="0" h="3043" w="2249">
                    <a:moveTo>
                      <a:pt x="1437" y="3042"/>
                    </a:moveTo>
                    <a:cubicBezTo>
                      <a:pt x="2088" y="2070"/>
                      <a:pt x="2249" y="1427"/>
                      <a:pt x="2240" y="1017"/>
                    </a:cubicBezTo>
                    <a:cubicBezTo>
                      <a:pt x="1830" y="0"/>
                      <a:pt x="581" y="660"/>
                      <a:pt x="581" y="660"/>
                    </a:cubicBezTo>
                    <a:cubicBezTo>
                      <a:pt x="1" y="1945"/>
                      <a:pt x="581" y="2257"/>
                      <a:pt x="581" y="2257"/>
                    </a:cubicBezTo>
                    <a:cubicBezTo>
                      <a:pt x="982" y="2453"/>
                      <a:pt x="1277" y="2810"/>
                      <a:pt x="1437" y="3042"/>
                    </a:cubicBezTo>
                    <a:close/>
                  </a:path>
                </a:pathLst>
              </a:custGeom>
              <a:gradFill>
                <a:gsLst>
                  <a:gs pos="0">
                    <a:schemeClr val="dk1"/>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6"/>
          <p:cNvSpPr txBox="1"/>
          <p:nvPr>
            <p:ph type="title"/>
          </p:nvPr>
        </p:nvSpPr>
        <p:spPr>
          <a:xfrm>
            <a:off x="720000" y="4383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t>A </a:t>
            </a:r>
            <a:r>
              <a:rPr b="1" lang="en" sz="2200"/>
              <a:t>I.A na </a:t>
            </a:r>
            <a:r>
              <a:rPr b="1" lang="en" sz="2200"/>
              <a:t>formação</a:t>
            </a:r>
            <a:r>
              <a:rPr b="1" lang="en" sz="2200"/>
              <a:t> do </a:t>
            </a:r>
            <a:r>
              <a:rPr b="1" lang="en" sz="2200"/>
              <a:t>advogado</a:t>
            </a:r>
            <a:endParaRPr b="1" sz="2200"/>
          </a:p>
        </p:txBody>
      </p:sp>
      <p:sp>
        <p:nvSpPr>
          <p:cNvPr id="543" name="Google Shape;543;p36"/>
          <p:cNvSpPr txBox="1"/>
          <p:nvPr>
            <p:ph idx="1" type="body"/>
          </p:nvPr>
        </p:nvSpPr>
        <p:spPr>
          <a:xfrm>
            <a:off x="839125" y="1011075"/>
            <a:ext cx="56985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Na área do direito, muitas vezes um erro pode gerar consequências irreversíveis na vida de muitas pessoas, portanto, não existe muita “gordura” para perder até que o profissional adquira anos de experiência. Plataformas de IA podem fornecer simulações de audiências virtuais, permitindo que advogados pratiquem e refinem suas apresentações sem o peso real que um erro poderia acarretar, cria-se um espaço livre de pressão onde o profissional tem como único objetivo sua melhora profissional. A inteligência artificial pode fazer a função de um juíz ou promotor em um júri simulado, às vésperas do evento real, logo, quem utilizasse deste espaço teria uma visão imparcial e com muito conhecimento jurídico acerca do que pode vir a argumentar a parte contrária.</a:t>
            </a:r>
            <a:endParaRPr sz="1600"/>
          </a:p>
          <a:p>
            <a:pPr indent="0" lvl="0" marL="0" rtl="0" algn="l">
              <a:spcBef>
                <a:spcPts val="0"/>
              </a:spcBef>
              <a:spcAft>
                <a:spcPts val="0"/>
              </a:spcAft>
              <a:buNone/>
            </a:pPr>
            <a:r>
              <a:t/>
            </a:r>
            <a:endParaRPr sz="11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500"/>
          </a:p>
        </p:txBody>
      </p:sp>
      <p:grpSp>
        <p:nvGrpSpPr>
          <p:cNvPr id="544" name="Google Shape;544;p36"/>
          <p:cNvGrpSpPr/>
          <p:nvPr/>
        </p:nvGrpSpPr>
        <p:grpSpPr>
          <a:xfrm>
            <a:off x="6537628" y="1611883"/>
            <a:ext cx="2054176" cy="2128689"/>
            <a:chOff x="3499776" y="2414214"/>
            <a:chExt cx="2144458" cy="2190009"/>
          </a:xfrm>
        </p:grpSpPr>
        <p:grpSp>
          <p:nvGrpSpPr>
            <p:cNvPr id="545" name="Google Shape;545;p36"/>
            <p:cNvGrpSpPr/>
            <p:nvPr/>
          </p:nvGrpSpPr>
          <p:grpSpPr>
            <a:xfrm>
              <a:off x="3892002" y="2765626"/>
              <a:ext cx="1360093" cy="1836884"/>
              <a:chOff x="6376857" y="2508525"/>
              <a:chExt cx="616794" cy="833016"/>
            </a:xfrm>
          </p:grpSpPr>
          <p:sp>
            <p:nvSpPr>
              <p:cNvPr id="546" name="Google Shape;546;p36"/>
              <p:cNvSpPr/>
              <p:nvPr/>
            </p:nvSpPr>
            <p:spPr>
              <a:xfrm>
                <a:off x="6487918" y="2536563"/>
                <a:ext cx="324181" cy="431746"/>
              </a:xfrm>
              <a:custGeom>
                <a:rect b="b" l="l" r="r" t="t"/>
                <a:pathLst>
                  <a:path extrusionOk="0" h="9886" w="7423">
                    <a:moveTo>
                      <a:pt x="2489" y="90"/>
                    </a:moveTo>
                    <a:cubicBezTo>
                      <a:pt x="1856" y="224"/>
                      <a:pt x="1437" y="536"/>
                      <a:pt x="893" y="920"/>
                    </a:cubicBezTo>
                    <a:lnTo>
                      <a:pt x="893" y="920"/>
                    </a:lnTo>
                    <a:cubicBezTo>
                      <a:pt x="295" y="1330"/>
                      <a:pt x="170" y="1972"/>
                      <a:pt x="90" y="2659"/>
                    </a:cubicBezTo>
                    <a:lnTo>
                      <a:pt x="90" y="2659"/>
                    </a:lnTo>
                    <a:cubicBezTo>
                      <a:pt x="0" y="3418"/>
                      <a:pt x="0" y="4292"/>
                      <a:pt x="143" y="5032"/>
                    </a:cubicBezTo>
                    <a:lnTo>
                      <a:pt x="143" y="5032"/>
                    </a:lnTo>
                    <a:cubicBezTo>
                      <a:pt x="259" y="5657"/>
                      <a:pt x="464" y="6263"/>
                      <a:pt x="1000" y="6638"/>
                    </a:cubicBezTo>
                    <a:lnTo>
                      <a:pt x="1000" y="6638"/>
                    </a:lnTo>
                    <a:cubicBezTo>
                      <a:pt x="1205" y="6790"/>
                      <a:pt x="1428" y="6932"/>
                      <a:pt x="1633" y="7084"/>
                    </a:cubicBezTo>
                    <a:lnTo>
                      <a:pt x="1633" y="7084"/>
                    </a:lnTo>
                    <a:cubicBezTo>
                      <a:pt x="1803" y="7209"/>
                      <a:pt x="1927" y="7387"/>
                      <a:pt x="2106" y="7512"/>
                    </a:cubicBezTo>
                    <a:lnTo>
                      <a:pt x="2106" y="7512"/>
                    </a:lnTo>
                    <a:cubicBezTo>
                      <a:pt x="2222" y="7593"/>
                      <a:pt x="2311" y="7637"/>
                      <a:pt x="2382" y="7771"/>
                    </a:cubicBezTo>
                    <a:lnTo>
                      <a:pt x="2382" y="7771"/>
                    </a:lnTo>
                    <a:cubicBezTo>
                      <a:pt x="2507" y="7994"/>
                      <a:pt x="2552" y="8280"/>
                      <a:pt x="2588" y="8538"/>
                    </a:cubicBezTo>
                    <a:lnTo>
                      <a:pt x="2588" y="8538"/>
                    </a:lnTo>
                    <a:cubicBezTo>
                      <a:pt x="2641" y="8958"/>
                      <a:pt x="2659" y="9377"/>
                      <a:pt x="2650" y="9796"/>
                    </a:cubicBezTo>
                    <a:lnTo>
                      <a:pt x="2650" y="9796"/>
                    </a:lnTo>
                    <a:cubicBezTo>
                      <a:pt x="2811" y="9876"/>
                      <a:pt x="2953" y="9743"/>
                      <a:pt x="3096" y="9609"/>
                    </a:cubicBezTo>
                    <a:lnTo>
                      <a:pt x="3096" y="9609"/>
                    </a:lnTo>
                    <a:cubicBezTo>
                      <a:pt x="3221" y="9493"/>
                      <a:pt x="3364" y="9368"/>
                      <a:pt x="3524" y="9413"/>
                    </a:cubicBezTo>
                    <a:lnTo>
                      <a:pt x="3524" y="9413"/>
                    </a:lnTo>
                    <a:cubicBezTo>
                      <a:pt x="3614" y="9430"/>
                      <a:pt x="3649" y="9520"/>
                      <a:pt x="3765" y="9457"/>
                    </a:cubicBezTo>
                    <a:lnTo>
                      <a:pt x="3765" y="9457"/>
                    </a:lnTo>
                    <a:cubicBezTo>
                      <a:pt x="3828" y="9421"/>
                      <a:pt x="3872" y="9332"/>
                      <a:pt x="3908" y="9279"/>
                    </a:cubicBezTo>
                    <a:lnTo>
                      <a:pt x="3908" y="9279"/>
                    </a:lnTo>
                    <a:cubicBezTo>
                      <a:pt x="4015" y="9127"/>
                      <a:pt x="4086" y="8949"/>
                      <a:pt x="4158" y="8779"/>
                    </a:cubicBezTo>
                    <a:lnTo>
                      <a:pt x="4158" y="8779"/>
                    </a:lnTo>
                    <a:cubicBezTo>
                      <a:pt x="4274" y="8503"/>
                      <a:pt x="4479" y="8306"/>
                      <a:pt x="4764" y="8556"/>
                    </a:cubicBezTo>
                    <a:lnTo>
                      <a:pt x="4764" y="8556"/>
                    </a:lnTo>
                    <a:cubicBezTo>
                      <a:pt x="4987" y="8743"/>
                      <a:pt x="5014" y="8975"/>
                      <a:pt x="5121" y="9225"/>
                    </a:cubicBezTo>
                    <a:lnTo>
                      <a:pt x="5121" y="9225"/>
                    </a:lnTo>
                    <a:cubicBezTo>
                      <a:pt x="5273" y="9564"/>
                      <a:pt x="5674" y="9885"/>
                      <a:pt x="6067" y="9787"/>
                    </a:cubicBezTo>
                    <a:lnTo>
                      <a:pt x="6067" y="9787"/>
                    </a:lnTo>
                    <a:cubicBezTo>
                      <a:pt x="6647" y="9653"/>
                      <a:pt x="6370" y="9038"/>
                      <a:pt x="6343" y="8619"/>
                    </a:cubicBezTo>
                    <a:lnTo>
                      <a:pt x="6343" y="8619"/>
                    </a:lnTo>
                    <a:cubicBezTo>
                      <a:pt x="6326" y="8057"/>
                      <a:pt x="6361" y="7494"/>
                      <a:pt x="6468" y="6941"/>
                    </a:cubicBezTo>
                    <a:lnTo>
                      <a:pt x="6468" y="6941"/>
                    </a:lnTo>
                    <a:cubicBezTo>
                      <a:pt x="6504" y="6727"/>
                      <a:pt x="6531" y="6477"/>
                      <a:pt x="6673" y="6308"/>
                    </a:cubicBezTo>
                    <a:lnTo>
                      <a:pt x="6673" y="6308"/>
                    </a:lnTo>
                    <a:cubicBezTo>
                      <a:pt x="6789" y="6165"/>
                      <a:pt x="6977" y="6094"/>
                      <a:pt x="7119" y="5978"/>
                    </a:cubicBezTo>
                    <a:lnTo>
                      <a:pt x="7119" y="5978"/>
                    </a:lnTo>
                    <a:cubicBezTo>
                      <a:pt x="7325" y="5808"/>
                      <a:pt x="7423" y="5416"/>
                      <a:pt x="7066" y="5371"/>
                    </a:cubicBezTo>
                    <a:lnTo>
                      <a:pt x="7066" y="5371"/>
                    </a:lnTo>
                    <a:cubicBezTo>
                      <a:pt x="7048" y="5041"/>
                      <a:pt x="7102" y="4684"/>
                      <a:pt x="7021" y="4381"/>
                    </a:cubicBezTo>
                    <a:lnTo>
                      <a:pt x="7021" y="4381"/>
                    </a:lnTo>
                    <a:cubicBezTo>
                      <a:pt x="6941" y="4087"/>
                      <a:pt x="6736" y="3792"/>
                      <a:pt x="6566" y="3542"/>
                    </a:cubicBezTo>
                    <a:lnTo>
                      <a:pt x="6566" y="3542"/>
                    </a:lnTo>
                    <a:cubicBezTo>
                      <a:pt x="6183" y="3007"/>
                      <a:pt x="5879" y="2445"/>
                      <a:pt x="5549" y="1856"/>
                    </a:cubicBezTo>
                    <a:lnTo>
                      <a:pt x="5549" y="1856"/>
                    </a:lnTo>
                    <a:cubicBezTo>
                      <a:pt x="5273" y="1375"/>
                      <a:pt x="5050" y="679"/>
                      <a:pt x="4613" y="322"/>
                    </a:cubicBezTo>
                    <a:lnTo>
                      <a:pt x="4613" y="322"/>
                    </a:lnTo>
                    <a:cubicBezTo>
                      <a:pt x="4318" y="81"/>
                      <a:pt x="3828" y="1"/>
                      <a:pt x="3355" y="1"/>
                    </a:cubicBezTo>
                    <a:lnTo>
                      <a:pt x="3355" y="1"/>
                    </a:lnTo>
                    <a:cubicBezTo>
                      <a:pt x="3034" y="1"/>
                      <a:pt x="2721" y="37"/>
                      <a:pt x="2489" y="90"/>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6"/>
              <p:cNvSpPr/>
              <p:nvPr/>
            </p:nvSpPr>
            <p:spPr>
              <a:xfrm>
                <a:off x="6723623" y="2805415"/>
                <a:ext cx="61622" cy="241596"/>
              </a:xfrm>
              <a:custGeom>
                <a:rect b="b" l="l" r="r" t="t"/>
                <a:pathLst>
                  <a:path extrusionOk="0" h="5532" w="1411">
                    <a:moveTo>
                      <a:pt x="1312" y="197"/>
                    </a:moveTo>
                    <a:cubicBezTo>
                      <a:pt x="1312" y="197"/>
                      <a:pt x="616" y="1330"/>
                      <a:pt x="911" y="2962"/>
                    </a:cubicBezTo>
                    <a:cubicBezTo>
                      <a:pt x="1205" y="4595"/>
                      <a:pt x="1410" y="5273"/>
                      <a:pt x="1410" y="5273"/>
                    </a:cubicBezTo>
                    <a:cubicBezTo>
                      <a:pt x="1410" y="5273"/>
                      <a:pt x="1303" y="5531"/>
                      <a:pt x="1223" y="5505"/>
                    </a:cubicBezTo>
                    <a:cubicBezTo>
                      <a:pt x="1044" y="5460"/>
                      <a:pt x="1" y="1972"/>
                      <a:pt x="1027" y="134"/>
                    </a:cubicBezTo>
                    <a:cubicBezTo>
                      <a:pt x="1107" y="0"/>
                      <a:pt x="1312" y="197"/>
                      <a:pt x="1312" y="197"/>
                    </a:cubicBezTo>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6"/>
              <p:cNvSpPr/>
              <p:nvPr/>
            </p:nvSpPr>
            <p:spPr>
              <a:xfrm>
                <a:off x="6689339" y="2773446"/>
                <a:ext cx="96298" cy="282910"/>
              </a:xfrm>
              <a:custGeom>
                <a:rect b="b" l="l" r="r" t="t"/>
                <a:pathLst>
                  <a:path extrusionOk="0" h="6478" w="2205">
                    <a:moveTo>
                      <a:pt x="2168" y="197"/>
                    </a:moveTo>
                    <a:cubicBezTo>
                      <a:pt x="295" y="2499"/>
                      <a:pt x="1794" y="6353"/>
                      <a:pt x="1794" y="6353"/>
                    </a:cubicBezTo>
                    <a:cubicBezTo>
                      <a:pt x="1794" y="6353"/>
                      <a:pt x="1705" y="6477"/>
                      <a:pt x="1624" y="6460"/>
                    </a:cubicBezTo>
                    <a:cubicBezTo>
                      <a:pt x="1446" y="6406"/>
                      <a:pt x="1" y="2151"/>
                      <a:pt x="1794" y="117"/>
                    </a:cubicBezTo>
                    <a:cubicBezTo>
                      <a:pt x="1892" y="1"/>
                      <a:pt x="2204" y="161"/>
                      <a:pt x="2168" y="197"/>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6"/>
              <p:cNvSpPr/>
              <p:nvPr/>
            </p:nvSpPr>
            <p:spPr>
              <a:xfrm>
                <a:off x="6564652" y="2859176"/>
                <a:ext cx="77606" cy="189408"/>
              </a:xfrm>
              <a:custGeom>
                <a:rect b="b" l="l" r="r" t="t"/>
                <a:pathLst>
                  <a:path extrusionOk="0" h="4337" w="1777">
                    <a:moveTo>
                      <a:pt x="590" y="197"/>
                    </a:moveTo>
                    <a:cubicBezTo>
                      <a:pt x="590" y="197"/>
                      <a:pt x="1294" y="2953"/>
                      <a:pt x="37" y="4068"/>
                    </a:cubicBezTo>
                    <a:cubicBezTo>
                      <a:pt x="37" y="4068"/>
                      <a:pt x="1" y="4336"/>
                      <a:pt x="206" y="4336"/>
                    </a:cubicBezTo>
                    <a:cubicBezTo>
                      <a:pt x="545" y="4336"/>
                      <a:pt x="1776" y="2168"/>
                      <a:pt x="822" y="72"/>
                    </a:cubicBezTo>
                    <a:cubicBezTo>
                      <a:pt x="822" y="72"/>
                      <a:pt x="652" y="0"/>
                      <a:pt x="590" y="197"/>
                    </a:cubicBezTo>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6"/>
              <p:cNvSpPr/>
              <p:nvPr/>
            </p:nvSpPr>
            <p:spPr>
              <a:xfrm>
                <a:off x="6692484" y="2790216"/>
                <a:ext cx="47952" cy="279373"/>
              </a:xfrm>
              <a:custGeom>
                <a:rect b="b" l="l" r="r" t="t"/>
                <a:pathLst>
                  <a:path extrusionOk="0" h="6397" w="1098">
                    <a:moveTo>
                      <a:pt x="687" y="161"/>
                    </a:moveTo>
                    <a:cubicBezTo>
                      <a:pt x="687" y="161"/>
                      <a:pt x="161" y="2463"/>
                      <a:pt x="205" y="2864"/>
                    </a:cubicBezTo>
                    <a:cubicBezTo>
                      <a:pt x="250" y="3257"/>
                      <a:pt x="419" y="5398"/>
                      <a:pt x="18" y="6085"/>
                    </a:cubicBezTo>
                    <a:cubicBezTo>
                      <a:pt x="18" y="6085"/>
                      <a:pt x="0" y="6397"/>
                      <a:pt x="437" y="6254"/>
                    </a:cubicBezTo>
                    <a:cubicBezTo>
                      <a:pt x="633" y="6192"/>
                      <a:pt x="633" y="3979"/>
                      <a:pt x="526" y="2766"/>
                    </a:cubicBezTo>
                    <a:cubicBezTo>
                      <a:pt x="526" y="2766"/>
                      <a:pt x="776" y="438"/>
                      <a:pt x="1097" y="0"/>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6"/>
              <p:cNvSpPr/>
              <p:nvPr/>
            </p:nvSpPr>
            <p:spPr>
              <a:xfrm>
                <a:off x="6655842" y="2811267"/>
                <a:ext cx="52232" cy="255615"/>
              </a:xfrm>
              <a:custGeom>
                <a:rect b="b" l="l" r="r" t="t"/>
                <a:pathLst>
                  <a:path extrusionOk="0" h="5853" w="1196">
                    <a:moveTo>
                      <a:pt x="286" y="80"/>
                    </a:moveTo>
                    <a:cubicBezTo>
                      <a:pt x="286" y="80"/>
                      <a:pt x="438" y="4532"/>
                      <a:pt x="0" y="5781"/>
                    </a:cubicBezTo>
                    <a:lnTo>
                      <a:pt x="652" y="5852"/>
                    </a:lnTo>
                    <a:cubicBezTo>
                      <a:pt x="652" y="5852"/>
                      <a:pt x="1196" y="2757"/>
                      <a:pt x="768" y="0"/>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6"/>
              <p:cNvSpPr/>
              <p:nvPr/>
            </p:nvSpPr>
            <p:spPr>
              <a:xfrm>
                <a:off x="6625838" y="2806594"/>
                <a:ext cx="53018" cy="262210"/>
              </a:xfrm>
              <a:custGeom>
                <a:rect b="b" l="l" r="r" t="t"/>
                <a:pathLst>
                  <a:path extrusionOk="0" h="6004" w="1214">
                    <a:moveTo>
                      <a:pt x="36" y="330"/>
                    </a:moveTo>
                    <a:cubicBezTo>
                      <a:pt x="36" y="330"/>
                      <a:pt x="634" y="3943"/>
                      <a:pt x="1" y="5718"/>
                    </a:cubicBezTo>
                    <a:cubicBezTo>
                      <a:pt x="1" y="5718"/>
                      <a:pt x="81" y="6004"/>
                      <a:pt x="491" y="5879"/>
                    </a:cubicBezTo>
                    <a:cubicBezTo>
                      <a:pt x="491" y="5879"/>
                      <a:pt x="1214" y="3970"/>
                      <a:pt x="625" y="196"/>
                    </a:cubicBezTo>
                    <a:cubicBezTo>
                      <a:pt x="598" y="0"/>
                      <a:pt x="36" y="330"/>
                      <a:pt x="36" y="330"/>
                    </a:cubicBezTo>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6"/>
              <p:cNvSpPr/>
              <p:nvPr/>
            </p:nvSpPr>
            <p:spPr>
              <a:xfrm>
                <a:off x="6597800" y="2848258"/>
                <a:ext cx="58084" cy="204999"/>
              </a:xfrm>
              <a:custGeom>
                <a:rect b="b" l="l" r="r" t="t"/>
                <a:pathLst>
                  <a:path extrusionOk="0" h="4694" w="1330">
                    <a:moveTo>
                      <a:pt x="268" y="197"/>
                    </a:moveTo>
                    <a:cubicBezTo>
                      <a:pt x="268" y="197"/>
                      <a:pt x="999" y="2320"/>
                      <a:pt x="0" y="4657"/>
                    </a:cubicBezTo>
                    <a:lnTo>
                      <a:pt x="330" y="4693"/>
                    </a:lnTo>
                    <a:cubicBezTo>
                      <a:pt x="330" y="4693"/>
                      <a:pt x="1329" y="1865"/>
                      <a:pt x="527" y="1"/>
                    </a:cubicBezTo>
                    <a:cubicBezTo>
                      <a:pt x="527" y="1"/>
                      <a:pt x="312" y="1"/>
                      <a:pt x="268" y="197"/>
                    </a:cubicBezTo>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6"/>
              <p:cNvSpPr/>
              <p:nvPr/>
            </p:nvSpPr>
            <p:spPr>
              <a:xfrm>
                <a:off x="6522988" y="3000197"/>
                <a:ext cx="403272" cy="341344"/>
              </a:xfrm>
              <a:custGeom>
                <a:rect b="b" l="l" r="r" t="t"/>
                <a:pathLst>
                  <a:path extrusionOk="0" h="7816" w="9234">
                    <a:moveTo>
                      <a:pt x="1053" y="286"/>
                    </a:moveTo>
                    <a:cubicBezTo>
                      <a:pt x="1053" y="286"/>
                      <a:pt x="0" y="1071"/>
                      <a:pt x="509" y="1981"/>
                    </a:cubicBezTo>
                    <a:lnTo>
                      <a:pt x="509" y="1981"/>
                    </a:lnTo>
                    <a:cubicBezTo>
                      <a:pt x="1026" y="2891"/>
                      <a:pt x="304" y="5014"/>
                      <a:pt x="304" y="5014"/>
                    </a:cubicBezTo>
                    <a:lnTo>
                      <a:pt x="304" y="5014"/>
                    </a:lnTo>
                    <a:cubicBezTo>
                      <a:pt x="3604" y="7816"/>
                      <a:pt x="9064" y="4345"/>
                      <a:pt x="9064" y="4345"/>
                    </a:cubicBezTo>
                    <a:lnTo>
                      <a:pt x="9064" y="4345"/>
                    </a:lnTo>
                    <a:cubicBezTo>
                      <a:pt x="9234" y="2802"/>
                      <a:pt x="7387" y="1758"/>
                      <a:pt x="6968" y="1517"/>
                    </a:cubicBezTo>
                    <a:lnTo>
                      <a:pt x="6968" y="1517"/>
                    </a:lnTo>
                    <a:cubicBezTo>
                      <a:pt x="6540" y="1268"/>
                      <a:pt x="6085" y="1"/>
                      <a:pt x="6085" y="1"/>
                    </a:cubicBezTo>
                    <a:lnTo>
                      <a:pt x="6085" y="1"/>
                    </a:lnTo>
                    <a:cubicBezTo>
                      <a:pt x="4461" y="1473"/>
                      <a:pt x="1053" y="286"/>
                      <a:pt x="1053" y="286"/>
                    </a:cubicBezTo>
                  </a:path>
                </a:pathLst>
              </a:custGeom>
              <a:gradFill>
                <a:gsLst>
                  <a:gs pos="0">
                    <a:schemeClr val="dk2"/>
                  </a:gs>
                  <a:gs pos="100000">
                    <a:schemeClr val="accen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6"/>
              <p:cNvSpPr/>
              <p:nvPr/>
            </p:nvSpPr>
            <p:spPr>
              <a:xfrm>
                <a:off x="6803108" y="2946828"/>
                <a:ext cx="190543" cy="182376"/>
              </a:xfrm>
              <a:custGeom>
                <a:rect b="b" l="l" r="r" t="t"/>
                <a:pathLst>
                  <a:path extrusionOk="0" h="4176" w="4363">
                    <a:moveTo>
                      <a:pt x="1357" y="27"/>
                    </a:moveTo>
                    <a:cubicBezTo>
                      <a:pt x="1258" y="54"/>
                      <a:pt x="536" y="536"/>
                      <a:pt x="1" y="973"/>
                    </a:cubicBezTo>
                    <a:lnTo>
                      <a:pt x="1" y="973"/>
                    </a:lnTo>
                    <a:cubicBezTo>
                      <a:pt x="1" y="973"/>
                      <a:pt x="527" y="2276"/>
                      <a:pt x="893" y="2356"/>
                    </a:cubicBezTo>
                    <a:lnTo>
                      <a:pt x="893" y="2356"/>
                    </a:lnTo>
                    <a:cubicBezTo>
                      <a:pt x="1258" y="2436"/>
                      <a:pt x="2811" y="3408"/>
                      <a:pt x="2998" y="4113"/>
                    </a:cubicBezTo>
                    <a:lnTo>
                      <a:pt x="2998" y="4113"/>
                    </a:lnTo>
                    <a:cubicBezTo>
                      <a:pt x="2998" y="4113"/>
                      <a:pt x="4069" y="4176"/>
                      <a:pt x="4363" y="2980"/>
                    </a:cubicBezTo>
                    <a:lnTo>
                      <a:pt x="4363" y="2980"/>
                    </a:lnTo>
                    <a:cubicBezTo>
                      <a:pt x="4363" y="2980"/>
                      <a:pt x="3248" y="1"/>
                      <a:pt x="1633" y="1"/>
                    </a:cubicBezTo>
                    <a:lnTo>
                      <a:pt x="1633" y="1"/>
                    </a:lnTo>
                    <a:cubicBezTo>
                      <a:pt x="1544" y="1"/>
                      <a:pt x="1446" y="10"/>
                      <a:pt x="1357" y="27"/>
                    </a:cubicBezTo>
                  </a:path>
                </a:pathLst>
              </a:custGeom>
              <a:gradFill>
                <a:gsLst>
                  <a:gs pos="0">
                    <a:schemeClr val="dk2"/>
                  </a:gs>
                  <a:gs pos="100000">
                    <a:schemeClr val="accen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6"/>
              <p:cNvSpPr/>
              <p:nvPr/>
            </p:nvSpPr>
            <p:spPr>
              <a:xfrm>
                <a:off x="6376857" y="3000197"/>
                <a:ext cx="174996" cy="300816"/>
              </a:xfrm>
              <a:custGeom>
                <a:rect b="b" l="l" r="r" t="t"/>
                <a:pathLst>
                  <a:path extrusionOk="0" h="6888" w="4007">
                    <a:moveTo>
                      <a:pt x="2151" y="135"/>
                    </a:moveTo>
                    <a:cubicBezTo>
                      <a:pt x="2151" y="135"/>
                      <a:pt x="902" y="572"/>
                      <a:pt x="563" y="1883"/>
                    </a:cubicBezTo>
                    <a:lnTo>
                      <a:pt x="563" y="1883"/>
                    </a:lnTo>
                    <a:lnTo>
                      <a:pt x="661" y="5630"/>
                    </a:lnTo>
                    <a:cubicBezTo>
                      <a:pt x="661" y="5630"/>
                      <a:pt x="1" y="6888"/>
                      <a:pt x="2080" y="6406"/>
                    </a:cubicBezTo>
                    <a:lnTo>
                      <a:pt x="2080" y="6406"/>
                    </a:lnTo>
                    <a:cubicBezTo>
                      <a:pt x="2080" y="6406"/>
                      <a:pt x="2338" y="4604"/>
                      <a:pt x="2499" y="4845"/>
                    </a:cubicBezTo>
                    <a:lnTo>
                      <a:pt x="2499" y="4845"/>
                    </a:lnTo>
                    <a:cubicBezTo>
                      <a:pt x="2659" y="5095"/>
                      <a:pt x="3239" y="4988"/>
                      <a:pt x="3239" y="4988"/>
                    </a:cubicBezTo>
                    <a:lnTo>
                      <a:pt x="3239" y="4988"/>
                    </a:lnTo>
                    <a:cubicBezTo>
                      <a:pt x="3239" y="4988"/>
                      <a:pt x="4007" y="2864"/>
                      <a:pt x="3614" y="2222"/>
                    </a:cubicBezTo>
                    <a:lnTo>
                      <a:pt x="3614" y="2222"/>
                    </a:lnTo>
                    <a:cubicBezTo>
                      <a:pt x="3230" y="1598"/>
                      <a:pt x="3177" y="955"/>
                      <a:pt x="3882" y="206"/>
                    </a:cubicBezTo>
                    <a:lnTo>
                      <a:pt x="3882" y="206"/>
                    </a:lnTo>
                    <a:cubicBezTo>
                      <a:pt x="3882" y="206"/>
                      <a:pt x="3650" y="1"/>
                      <a:pt x="3070" y="1"/>
                    </a:cubicBezTo>
                    <a:lnTo>
                      <a:pt x="3070" y="1"/>
                    </a:lnTo>
                    <a:cubicBezTo>
                      <a:pt x="2829" y="1"/>
                      <a:pt x="2526" y="37"/>
                      <a:pt x="2151" y="135"/>
                    </a:cubicBezTo>
                  </a:path>
                </a:pathLst>
              </a:custGeom>
              <a:gradFill>
                <a:gsLst>
                  <a:gs pos="0">
                    <a:schemeClr val="dk2"/>
                  </a:gs>
                  <a:gs pos="100000">
                    <a:schemeClr val="accen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
              <p:cNvSpPr/>
              <p:nvPr/>
            </p:nvSpPr>
            <p:spPr>
              <a:xfrm>
                <a:off x="6599329" y="2629674"/>
                <a:ext cx="206571" cy="214345"/>
              </a:xfrm>
              <a:custGeom>
                <a:rect b="b" l="l" r="r" t="t"/>
                <a:pathLst>
                  <a:path extrusionOk="0" h="4908" w="4730">
                    <a:moveTo>
                      <a:pt x="1964" y="179"/>
                    </a:moveTo>
                    <a:cubicBezTo>
                      <a:pt x="1437" y="786"/>
                      <a:pt x="643" y="866"/>
                      <a:pt x="643" y="866"/>
                    </a:cubicBezTo>
                    <a:lnTo>
                      <a:pt x="643" y="866"/>
                    </a:lnTo>
                    <a:cubicBezTo>
                      <a:pt x="1" y="1785"/>
                      <a:pt x="848" y="4015"/>
                      <a:pt x="848" y="4015"/>
                    </a:cubicBezTo>
                    <a:lnTo>
                      <a:pt x="848" y="4015"/>
                    </a:lnTo>
                    <a:cubicBezTo>
                      <a:pt x="1259" y="4908"/>
                      <a:pt x="2526" y="4158"/>
                      <a:pt x="2526" y="4158"/>
                    </a:cubicBezTo>
                    <a:lnTo>
                      <a:pt x="2526" y="4158"/>
                    </a:lnTo>
                    <a:cubicBezTo>
                      <a:pt x="3070" y="3917"/>
                      <a:pt x="3908" y="3453"/>
                      <a:pt x="4345" y="3293"/>
                    </a:cubicBezTo>
                    <a:lnTo>
                      <a:pt x="4345" y="3293"/>
                    </a:lnTo>
                    <a:cubicBezTo>
                      <a:pt x="4363" y="3284"/>
                      <a:pt x="4372" y="3284"/>
                      <a:pt x="4381" y="3275"/>
                    </a:cubicBezTo>
                    <a:lnTo>
                      <a:pt x="4381" y="3275"/>
                    </a:lnTo>
                    <a:cubicBezTo>
                      <a:pt x="4729" y="3079"/>
                      <a:pt x="4515" y="2267"/>
                      <a:pt x="4069" y="2222"/>
                    </a:cubicBezTo>
                    <a:lnTo>
                      <a:pt x="4069" y="2222"/>
                    </a:lnTo>
                    <a:cubicBezTo>
                      <a:pt x="3953" y="2213"/>
                      <a:pt x="3971" y="1732"/>
                      <a:pt x="3971" y="1732"/>
                    </a:cubicBezTo>
                    <a:lnTo>
                      <a:pt x="3971" y="1732"/>
                    </a:lnTo>
                    <a:cubicBezTo>
                      <a:pt x="3971" y="1732"/>
                      <a:pt x="3230" y="1839"/>
                      <a:pt x="2865" y="2053"/>
                    </a:cubicBezTo>
                    <a:lnTo>
                      <a:pt x="2865" y="2053"/>
                    </a:lnTo>
                    <a:cubicBezTo>
                      <a:pt x="2865" y="2053"/>
                      <a:pt x="2365" y="1749"/>
                      <a:pt x="2419" y="831"/>
                    </a:cubicBezTo>
                    <a:lnTo>
                      <a:pt x="2419" y="831"/>
                    </a:lnTo>
                    <a:cubicBezTo>
                      <a:pt x="2436" y="652"/>
                      <a:pt x="2472" y="1"/>
                      <a:pt x="2240" y="1"/>
                    </a:cubicBezTo>
                    <a:lnTo>
                      <a:pt x="2240" y="1"/>
                    </a:lnTo>
                    <a:cubicBezTo>
                      <a:pt x="2169" y="1"/>
                      <a:pt x="2088" y="54"/>
                      <a:pt x="1964" y="179"/>
                    </a:cubicBezTo>
                  </a:path>
                </a:pathLst>
              </a:custGeom>
              <a:gradFill>
                <a:gsLst>
                  <a:gs pos="0">
                    <a:schemeClr val="dk2"/>
                  </a:gs>
                  <a:gs pos="100000">
                    <a:schemeClr val="accen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6"/>
              <p:cNvSpPr/>
              <p:nvPr/>
            </p:nvSpPr>
            <p:spPr>
              <a:xfrm>
                <a:off x="6527268" y="2548267"/>
                <a:ext cx="291470" cy="284832"/>
              </a:xfrm>
              <a:custGeom>
                <a:rect b="b" l="l" r="r" t="t"/>
                <a:pathLst>
                  <a:path extrusionOk="0" h="6522" w="6674">
                    <a:moveTo>
                      <a:pt x="1125" y="375"/>
                    </a:moveTo>
                    <a:cubicBezTo>
                      <a:pt x="447" y="848"/>
                      <a:pt x="1" y="1999"/>
                      <a:pt x="482" y="2882"/>
                    </a:cubicBezTo>
                    <a:lnTo>
                      <a:pt x="482" y="2882"/>
                    </a:lnTo>
                    <a:cubicBezTo>
                      <a:pt x="973" y="3756"/>
                      <a:pt x="679" y="3819"/>
                      <a:pt x="589" y="4086"/>
                    </a:cubicBezTo>
                    <a:lnTo>
                      <a:pt x="589" y="4086"/>
                    </a:lnTo>
                    <a:cubicBezTo>
                      <a:pt x="491" y="4363"/>
                      <a:pt x="1330" y="5496"/>
                      <a:pt x="1392" y="5532"/>
                    </a:cubicBezTo>
                    <a:lnTo>
                      <a:pt x="1392" y="5532"/>
                    </a:lnTo>
                    <a:cubicBezTo>
                      <a:pt x="1455" y="5576"/>
                      <a:pt x="1838" y="6522"/>
                      <a:pt x="2588" y="6379"/>
                    </a:cubicBezTo>
                    <a:lnTo>
                      <a:pt x="2588" y="6379"/>
                    </a:lnTo>
                    <a:cubicBezTo>
                      <a:pt x="2588" y="6379"/>
                      <a:pt x="2124" y="5487"/>
                      <a:pt x="2008" y="4336"/>
                    </a:cubicBezTo>
                    <a:lnTo>
                      <a:pt x="2008" y="4336"/>
                    </a:lnTo>
                    <a:cubicBezTo>
                      <a:pt x="1901" y="3176"/>
                      <a:pt x="2026" y="3034"/>
                      <a:pt x="2168" y="2739"/>
                    </a:cubicBezTo>
                    <a:lnTo>
                      <a:pt x="2168" y="2739"/>
                    </a:lnTo>
                    <a:lnTo>
                      <a:pt x="2231" y="2623"/>
                    </a:lnTo>
                    <a:cubicBezTo>
                      <a:pt x="2552" y="2525"/>
                      <a:pt x="3114" y="2481"/>
                      <a:pt x="3542" y="1945"/>
                    </a:cubicBezTo>
                    <a:lnTo>
                      <a:pt x="3542" y="1945"/>
                    </a:lnTo>
                    <a:cubicBezTo>
                      <a:pt x="3997" y="1383"/>
                      <a:pt x="4229" y="2026"/>
                      <a:pt x="4193" y="2436"/>
                    </a:cubicBezTo>
                    <a:lnTo>
                      <a:pt x="4193" y="2436"/>
                    </a:lnTo>
                    <a:cubicBezTo>
                      <a:pt x="4193" y="2436"/>
                      <a:pt x="4077" y="3266"/>
                      <a:pt x="4443" y="3676"/>
                    </a:cubicBezTo>
                    <a:lnTo>
                      <a:pt x="4443" y="3676"/>
                    </a:lnTo>
                    <a:cubicBezTo>
                      <a:pt x="4443" y="3676"/>
                      <a:pt x="5309" y="3444"/>
                      <a:pt x="5603" y="3444"/>
                    </a:cubicBezTo>
                    <a:lnTo>
                      <a:pt x="5603" y="3444"/>
                    </a:lnTo>
                    <a:cubicBezTo>
                      <a:pt x="5621" y="3542"/>
                      <a:pt x="5621" y="3596"/>
                      <a:pt x="5621" y="3596"/>
                    </a:cubicBezTo>
                    <a:lnTo>
                      <a:pt x="5621" y="3596"/>
                    </a:lnTo>
                    <a:cubicBezTo>
                      <a:pt x="5621" y="3596"/>
                      <a:pt x="5603" y="4077"/>
                      <a:pt x="5719" y="4086"/>
                    </a:cubicBezTo>
                    <a:lnTo>
                      <a:pt x="5719" y="4086"/>
                    </a:lnTo>
                    <a:cubicBezTo>
                      <a:pt x="6165" y="4131"/>
                      <a:pt x="6379" y="4952"/>
                      <a:pt x="6031" y="5139"/>
                    </a:cubicBezTo>
                    <a:lnTo>
                      <a:pt x="6031" y="5139"/>
                    </a:lnTo>
                    <a:lnTo>
                      <a:pt x="6201" y="5139"/>
                    </a:lnTo>
                    <a:cubicBezTo>
                      <a:pt x="6397" y="5166"/>
                      <a:pt x="6468" y="5380"/>
                      <a:pt x="6085" y="5549"/>
                    </a:cubicBezTo>
                    <a:lnTo>
                      <a:pt x="6085" y="5549"/>
                    </a:lnTo>
                    <a:cubicBezTo>
                      <a:pt x="5701" y="5728"/>
                      <a:pt x="5656" y="6254"/>
                      <a:pt x="5656" y="6254"/>
                    </a:cubicBezTo>
                    <a:lnTo>
                      <a:pt x="5656" y="6254"/>
                    </a:lnTo>
                    <a:cubicBezTo>
                      <a:pt x="5656" y="6254"/>
                      <a:pt x="6673" y="5808"/>
                      <a:pt x="6566" y="4818"/>
                    </a:cubicBezTo>
                    <a:lnTo>
                      <a:pt x="6566" y="4818"/>
                    </a:lnTo>
                    <a:cubicBezTo>
                      <a:pt x="6450" y="3828"/>
                      <a:pt x="6379" y="2882"/>
                      <a:pt x="5674" y="2534"/>
                    </a:cubicBezTo>
                    <a:lnTo>
                      <a:pt x="5674" y="2534"/>
                    </a:lnTo>
                    <a:cubicBezTo>
                      <a:pt x="5603" y="2498"/>
                      <a:pt x="5567" y="2481"/>
                      <a:pt x="5549" y="2472"/>
                    </a:cubicBezTo>
                    <a:lnTo>
                      <a:pt x="5549" y="2472"/>
                    </a:lnTo>
                    <a:cubicBezTo>
                      <a:pt x="5532" y="2463"/>
                      <a:pt x="5532" y="2463"/>
                      <a:pt x="5532" y="2463"/>
                    </a:cubicBezTo>
                    <a:lnTo>
                      <a:pt x="5532" y="2463"/>
                    </a:lnTo>
                    <a:cubicBezTo>
                      <a:pt x="5532" y="2463"/>
                      <a:pt x="5532" y="2338"/>
                      <a:pt x="5505" y="2177"/>
                    </a:cubicBezTo>
                    <a:lnTo>
                      <a:pt x="5505" y="2177"/>
                    </a:lnTo>
                    <a:cubicBezTo>
                      <a:pt x="5442" y="1901"/>
                      <a:pt x="5291" y="1517"/>
                      <a:pt x="4854" y="1535"/>
                    </a:cubicBezTo>
                    <a:lnTo>
                      <a:pt x="4854" y="1535"/>
                    </a:lnTo>
                    <a:cubicBezTo>
                      <a:pt x="4854" y="1535"/>
                      <a:pt x="4354" y="322"/>
                      <a:pt x="3382" y="134"/>
                    </a:cubicBezTo>
                    <a:lnTo>
                      <a:pt x="3382" y="134"/>
                    </a:lnTo>
                    <a:cubicBezTo>
                      <a:pt x="2971" y="54"/>
                      <a:pt x="2632" y="0"/>
                      <a:pt x="2311" y="0"/>
                    </a:cubicBezTo>
                    <a:lnTo>
                      <a:pt x="2311" y="0"/>
                    </a:lnTo>
                    <a:cubicBezTo>
                      <a:pt x="1883" y="0"/>
                      <a:pt x="1508" y="99"/>
                      <a:pt x="1125" y="375"/>
                    </a:cubicBezTo>
                  </a:path>
                </a:pathLst>
              </a:custGeom>
              <a:gradFill>
                <a:gsLst>
                  <a:gs pos="0">
                    <a:schemeClr val="dk2"/>
                  </a:gs>
                  <a:gs pos="100000">
                    <a:schemeClr val="accen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6"/>
              <p:cNvSpPr/>
              <p:nvPr/>
            </p:nvSpPr>
            <p:spPr>
              <a:xfrm>
                <a:off x="6539365" y="2605523"/>
                <a:ext cx="130537" cy="85773"/>
              </a:xfrm>
              <a:custGeom>
                <a:rect b="b" l="l" r="r" t="t"/>
                <a:pathLst>
                  <a:path extrusionOk="0" h="1964" w="2989">
                    <a:moveTo>
                      <a:pt x="89" y="1294"/>
                    </a:moveTo>
                    <a:cubicBezTo>
                      <a:pt x="89" y="1294"/>
                      <a:pt x="0" y="1598"/>
                      <a:pt x="402" y="1963"/>
                    </a:cubicBezTo>
                    <a:lnTo>
                      <a:pt x="402" y="1963"/>
                    </a:lnTo>
                    <a:cubicBezTo>
                      <a:pt x="402" y="1963"/>
                      <a:pt x="1588" y="732"/>
                      <a:pt x="2989" y="554"/>
                    </a:cubicBezTo>
                    <a:lnTo>
                      <a:pt x="2989" y="554"/>
                    </a:lnTo>
                    <a:lnTo>
                      <a:pt x="2623" y="1"/>
                    </a:lnTo>
                    <a:cubicBezTo>
                      <a:pt x="2623" y="1"/>
                      <a:pt x="1534" y="90"/>
                      <a:pt x="89" y="1294"/>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6"/>
              <p:cNvSpPr/>
              <p:nvPr/>
            </p:nvSpPr>
            <p:spPr>
              <a:xfrm>
                <a:off x="6702223" y="2596570"/>
                <a:ext cx="37034" cy="21094"/>
              </a:xfrm>
              <a:custGeom>
                <a:rect b="b" l="l" r="r" t="t"/>
                <a:pathLst>
                  <a:path extrusionOk="0" h="483" w="848">
                    <a:moveTo>
                      <a:pt x="0" y="72"/>
                    </a:moveTo>
                    <a:lnTo>
                      <a:pt x="223" y="482"/>
                    </a:lnTo>
                    <a:lnTo>
                      <a:pt x="848" y="429"/>
                    </a:lnTo>
                    <a:cubicBezTo>
                      <a:pt x="848" y="429"/>
                      <a:pt x="723" y="117"/>
                      <a:pt x="616" y="1"/>
                    </a:cubicBezTo>
                    <a:lnTo>
                      <a:pt x="616" y="1"/>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6"/>
              <p:cNvSpPr/>
              <p:nvPr/>
            </p:nvSpPr>
            <p:spPr>
              <a:xfrm>
                <a:off x="6545960" y="2784757"/>
                <a:ext cx="87694" cy="87301"/>
              </a:xfrm>
              <a:custGeom>
                <a:rect b="b" l="l" r="r" t="t"/>
                <a:pathLst>
                  <a:path extrusionOk="0" h="1999" w="2008">
                    <a:moveTo>
                      <a:pt x="108" y="893"/>
                    </a:moveTo>
                    <a:cubicBezTo>
                      <a:pt x="1" y="937"/>
                      <a:pt x="581" y="1874"/>
                      <a:pt x="973" y="1936"/>
                    </a:cubicBezTo>
                    <a:lnTo>
                      <a:pt x="973" y="1936"/>
                    </a:lnTo>
                    <a:cubicBezTo>
                      <a:pt x="1321" y="1999"/>
                      <a:pt x="2008" y="1437"/>
                      <a:pt x="1678" y="1080"/>
                    </a:cubicBezTo>
                    <a:lnTo>
                      <a:pt x="1678" y="1080"/>
                    </a:lnTo>
                    <a:cubicBezTo>
                      <a:pt x="1678" y="1080"/>
                      <a:pt x="1027" y="643"/>
                      <a:pt x="732" y="1"/>
                    </a:cubicBezTo>
                    <a:lnTo>
                      <a:pt x="732" y="1"/>
                    </a:lnTo>
                    <a:cubicBezTo>
                      <a:pt x="732" y="1"/>
                      <a:pt x="866" y="625"/>
                      <a:pt x="108" y="893"/>
                    </a:cubicBezTo>
                  </a:path>
                </a:pathLst>
              </a:custGeom>
              <a:gradFill>
                <a:gsLst>
                  <a:gs pos="0">
                    <a:schemeClr val="dk2"/>
                  </a:gs>
                  <a:gs pos="100000">
                    <a:schemeClr val="accen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6"/>
              <p:cNvSpPr/>
              <p:nvPr/>
            </p:nvSpPr>
            <p:spPr>
              <a:xfrm>
                <a:off x="6427518" y="2508525"/>
                <a:ext cx="261860" cy="318329"/>
              </a:xfrm>
              <a:custGeom>
                <a:rect b="b" l="l" r="r" t="t"/>
                <a:pathLst>
                  <a:path extrusionOk="0" h="7289" w="5996">
                    <a:moveTo>
                      <a:pt x="839" y="3676"/>
                    </a:moveTo>
                    <a:cubicBezTo>
                      <a:pt x="839" y="3676"/>
                      <a:pt x="1" y="7066"/>
                      <a:pt x="2561" y="7289"/>
                    </a:cubicBezTo>
                    <a:lnTo>
                      <a:pt x="2561" y="7289"/>
                    </a:lnTo>
                    <a:cubicBezTo>
                      <a:pt x="2561" y="7289"/>
                      <a:pt x="3730" y="6834"/>
                      <a:pt x="3257" y="6076"/>
                    </a:cubicBezTo>
                    <a:lnTo>
                      <a:pt x="3257" y="6076"/>
                    </a:lnTo>
                    <a:cubicBezTo>
                      <a:pt x="3257" y="6076"/>
                      <a:pt x="2677" y="5255"/>
                      <a:pt x="2811" y="4889"/>
                    </a:cubicBezTo>
                    <a:lnTo>
                      <a:pt x="2811" y="4889"/>
                    </a:lnTo>
                    <a:cubicBezTo>
                      <a:pt x="2945" y="4523"/>
                      <a:pt x="3025" y="4497"/>
                      <a:pt x="2650" y="3810"/>
                    </a:cubicBezTo>
                    <a:lnTo>
                      <a:pt x="2650" y="3810"/>
                    </a:lnTo>
                    <a:cubicBezTo>
                      <a:pt x="2276" y="3132"/>
                      <a:pt x="2258" y="1"/>
                      <a:pt x="5996" y="964"/>
                    </a:cubicBezTo>
                    <a:lnTo>
                      <a:pt x="5996" y="964"/>
                    </a:lnTo>
                    <a:lnTo>
                      <a:pt x="5996" y="910"/>
                    </a:lnTo>
                    <a:cubicBezTo>
                      <a:pt x="5996" y="910"/>
                      <a:pt x="5220" y="554"/>
                      <a:pt x="4256" y="554"/>
                    </a:cubicBezTo>
                    <a:lnTo>
                      <a:pt x="4256" y="554"/>
                    </a:lnTo>
                    <a:cubicBezTo>
                      <a:pt x="3034" y="554"/>
                      <a:pt x="1499" y="1116"/>
                      <a:pt x="839" y="3676"/>
                    </a:cubicBezTo>
                  </a:path>
                </a:pathLst>
              </a:custGeom>
              <a:gradFill>
                <a:gsLst>
                  <a:gs pos="0">
                    <a:schemeClr val="dk2"/>
                  </a:gs>
                  <a:gs pos="100000">
                    <a:schemeClr val="accen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6"/>
              <p:cNvSpPr/>
              <p:nvPr/>
            </p:nvSpPr>
            <p:spPr>
              <a:xfrm>
                <a:off x="6472720" y="2726716"/>
                <a:ext cx="97040" cy="100927"/>
              </a:xfrm>
              <a:custGeom>
                <a:rect b="b" l="l" r="r" t="t"/>
                <a:pathLst>
                  <a:path extrusionOk="0" h="2311" w="2222">
                    <a:moveTo>
                      <a:pt x="438" y="143"/>
                    </a:moveTo>
                    <a:cubicBezTo>
                      <a:pt x="27" y="437"/>
                      <a:pt x="1" y="1089"/>
                      <a:pt x="375" y="1606"/>
                    </a:cubicBezTo>
                    <a:lnTo>
                      <a:pt x="375" y="1606"/>
                    </a:lnTo>
                    <a:cubicBezTo>
                      <a:pt x="750" y="2123"/>
                      <a:pt x="1383" y="2311"/>
                      <a:pt x="1785" y="2016"/>
                    </a:cubicBezTo>
                    <a:lnTo>
                      <a:pt x="1785" y="2016"/>
                    </a:lnTo>
                    <a:cubicBezTo>
                      <a:pt x="2195" y="1731"/>
                      <a:pt x="2222" y="1071"/>
                      <a:pt x="1847" y="553"/>
                    </a:cubicBezTo>
                    <a:lnTo>
                      <a:pt x="1847" y="553"/>
                    </a:lnTo>
                    <a:cubicBezTo>
                      <a:pt x="1589" y="197"/>
                      <a:pt x="1223" y="0"/>
                      <a:pt x="884" y="0"/>
                    </a:cubicBezTo>
                    <a:lnTo>
                      <a:pt x="884" y="0"/>
                    </a:lnTo>
                    <a:cubicBezTo>
                      <a:pt x="723" y="0"/>
                      <a:pt x="563" y="45"/>
                      <a:pt x="438" y="143"/>
                    </a:cubicBezTo>
                    <a:close/>
                  </a:path>
                </a:pathLst>
              </a:custGeom>
              <a:gradFill>
                <a:gsLst>
                  <a:gs pos="0">
                    <a:schemeClr val="dk2"/>
                  </a:gs>
                  <a:gs pos="100000">
                    <a:schemeClr val="accen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6"/>
              <p:cNvSpPr/>
              <p:nvPr/>
            </p:nvSpPr>
            <p:spPr>
              <a:xfrm>
                <a:off x="6725981" y="2669023"/>
                <a:ext cx="62364" cy="33584"/>
              </a:xfrm>
              <a:custGeom>
                <a:rect b="b" l="l" r="r" t="t"/>
                <a:pathLst>
                  <a:path extrusionOk="0" h="769" w="1428">
                    <a:moveTo>
                      <a:pt x="562" y="19"/>
                    </a:moveTo>
                    <a:cubicBezTo>
                      <a:pt x="464" y="37"/>
                      <a:pt x="366" y="55"/>
                      <a:pt x="286" y="117"/>
                    </a:cubicBezTo>
                    <a:lnTo>
                      <a:pt x="286" y="117"/>
                    </a:lnTo>
                    <a:cubicBezTo>
                      <a:pt x="116" y="242"/>
                      <a:pt x="81" y="376"/>
                      <a:pt x="18" y="563"/>
                    </a:cubicBezTo>
                    <a:lnTo>
                      <a:pt x="18" y="563"/>
                    </a:lnTo>
                    <a:lnTo>
                      <a:pt x="0" y="670"/>
                    </a:lnTo>
                    <a:cubicBezTo>
                      <a:pt x="0" y="670"/>
                      <a:pt x="9" y="706"/>
                      <a:pt x="18" y="715"/>
                    </a:cubicBezTo>
                    <a:lnTo>
                      <a:pt x="18" y="715"/>
                    </a:lnTo>
                    <a:cubicBezTo>
                      <a:pt x="98" y="768"/>
                      <a:pt x="197" y="634"/>
                      <a:pt x="241" y="590"/>
                    </a:cubicBezTo>
                    <a:lnTo>
                      <a:pt x="241" y="590"/>
                    </a:lnTo>
                    <a:cubicBezTo>
                      <a:pt x="357" y="465"/>
                      <a:pt x="536" y="367"/>
                      <a:pt x="705" y="340"/>
                    </a:cubicBezTo>
                    <a:lnTo>
                      <a:pt x="705" y="340"/>
                    </a:lnTo>
                    <a:cubicBezTo>
                      <a:pt x="910" y="322"/>
                      <a:pt x="1062" y="429"/>
                      <a:pt x="1196" y="563"/>
                    </a:cubicBezTo>
                    <a:lnTo>
                      <a:pt x="1196" y="563"/>
                    </a:lnTo>
                    <a:cubicBezTo>
                      <a:pt x="1222" y="599"/>
                      <a:pt x="1258" y="652"/>
                      <a:pt x="1294" y="661"/>
                    </a:cubicBezTo>
                    <a:lnTo>
                      <a:pt x="1294" y="661"/>
                    </a:lnTo>
                    <a:cubicBezTo>
                      <a:pt x="1428" y="697"/>
                      <a:pt x="1294" y="509"/>
                      <a:pt x="1276" y="474"/>
                    </a:cubicBezTo>
                    <a:lnTo>
                      <a:pt x="1276" y="474"/>
                    </a:lnTo>
                    <a:cubicBezTo>
                      <a:pt x="1187" y="313"/>
                      <a:pt x="1080" y="63"/>
                      <a:pt x="883" y="10"/>
                    </a:cubicBezTo>
                    <a:lnTo>
                      <a:pt x="883" y="10"/>
                    </a:lnTo>
                    <a:cubicBezTo>
                      <a:pt x="857" y="1"/>
                      <a:pt x="821" y="1"/>
                      <a:pt x="794" y="1"/>
                    </a:cubicBezTo>
                    <a:lnTo>
                      <a:pt x="794" y="1"/>
                    </a:lnTo>
                    <a:cubicBezTo>
                      <a:pt x="714" y="1"/>
                      <a:pt x="634" y="19"/>
                      <a:pt x="562" y="19"/>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6"/>
              <p:cNvSpPr/>
              <p:nvPr/>
            </p:nvSpPr>
            <p:spPr>
              <a:xfrm>
                <a:off x="6734934" y="2643344"/>
                <a:ext cx="34720" cy="15242"/>
              </a:xfrm>
              <a:custGeom>
                <a:rect b="b" l="l" r="r" t="t"/>
                <a:pathLst>
                  <a:path extrusionOk="0" h="349" w="795">
                    <a:moveTo>
                      <a:pt x="652" y="72"/>
                    </a:moveTo>
                    <a:cubicBezTo>
                      <a:pt x="598" y="89"/>
                      <a:pt x="527" y="89"/>
                      <a:pt x="473" y="89"/>
                    </a:cubicBezTo>
                    <a:lnTo>
                      <a:pt x="473" y="89"/>
                    </a:lnTo>
                    <a:cubicBezTo>
                      <a:pt x="384" y="98"/>
                      <a:pt x="170" y="72"/>
                      <a:pt x="116" y="170"/>
                    </a:cubicBezTo>
                    <a:lnTo>
                      <a:pt x="116" y="170"/>
                    </a:lnTo>
                    <a:cubicBezTo>
                      <a:pt x="0" y="348"/>
                      <a:pt x="670" y="330"/>
                      <a:pt x="759" y="312"/>
                    </a:cubicBezTo>
                    <a:lnTo>
                      <a:pt x="759" y="312"/>
                    </a:lnTo>
                    <a:cubicBezTo>
                      <a:pt x="777" y="304"/>
                      <a:pt x="785" y="304"/>
                      <a:pt x="794" y="295"/>
                    </a:cubicBezTo>
                    <a:lnTo>
                      <a:pt x="794" y="295"/>
                    </a:lnTo>
                    <a:cubicBezTo>
                      <a:pt x="777" y="286"/>
                      <a:pt x="777" y="286"/>
                      <a:pt x="777" y="286"/>
                    </a:cubicBezTo>
                    <a:lnTo>
                      <a:pt x="777" y="286"/>
                    </a:lnTo>
                    <a:cubicBezTo>
                      <a:pt x="777" y="286"/>
                      <a:pt x="777" y="161"/>
                      <a:pt x="750" y="0"/>
                    </a:cubicBezTo>
                    <a:lnTo>
                      <a:pt x="750" y="0"/>
                    </a:lnTo>
                    <a:cubicBezTo>
                      <a:pt x="714" y="27"/>
                      <a:pt x="687" y="54"/>
                      <a:pt x="652" y="72"/>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
              <p:cNvSpPr/>
              <p:nvPr/>
            </p:nvSpPr>
            <p:spPr>
              <a:xfrm>
                <a:off x="6496478" y="2730210"/>
                <a:ext cx="14849" cy="33540"/>
              </a:xfrm>
              <a:custGeom>
                <a:rect b="b" l="l" r="r" t="t"/>
                <a:pathLst>
                  <a:path extrusionOk="0" h="768" w="340">
                    <a:moveTo>
                      <a:pt x="1" y="18"/>
                    </a:moveTo>
                    <a:cubicBezTo>
                      <a:pt x="1" y="349"/>
                      <a:pt x="143" y="554"/>
                      <a:pt x="313" y="768"/>
                    </a:cubicBezTo>
                    <a:lnTo>
                      <a:pt x="313" y="768"/>
                    </a:lnTo>
                    <a:cubicBezTo>
                      <a:pt x="313" y="768"/>
                      <a:pt x="322" y="768"/>
                      <a:pt x="322" y="768"/>
                    </a:cubicBezTo>
                    <a:lnTo>
                      <a:pt x="322" y="768"/>
                    </a:lnTo>
                    <a:cubicBezTo>
                      <a:pt x="331" y="768"/>
                      <a:pt x="331" y="768"/>
                      <a:pt x="331" y="768"/>
                    </a:cubicBezTo>
                    <a:lnTo>
                      <a:pt x="331" y="768"/>
                    </a:lnTo>
                    <a:cubicBezTo>
                      <a:pt x="340" y="759"/>
                      <a:pt x="340" y="750"/>
                      <a:pt x="340" y="741"/>
                    </a:cubicBezTo>
                    <a:lnTo>
                      <a:pt x="340" y="741"/>
                    </a:lnTo>
                    <a:cubicBezTo>
                      <a:pt x="170" y="536"/>
                      <a:pt x="28" y="331"/>
                      <a:pt x="28" y="18"/>
                    </a:cubicBezTo>
                    <a:lnTo>
                      <a:pt x="28" y="18"/>
                    </a:lnTo>
                    <a:cubicBezTo>
                      <a:pt x="28" y="10"/>
                      <a:pt x="19" y="1"/>
                      <a:pt x="10" y="1"/>
                    </a:cubicBezTo>
                    <a:lnTo>
                      <a:pt x="10" y="1"/>
                    </a:lnTo>
                    <a:cubicBezTo>
                      <a:pt x="1" y="1"/>
                      <a:pt x="1" y="10"/>
                      <a:pt x="1" y="18"/>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6487918" y="2736848"/>
                <a:ext cx="7075" cy="13669"/>
              </a:xfrm>
              <a:custGeom>
                <a:rect b="b" l="l" r="r" t="t"/>
                <a:pathLst>
                  <a:path extrusionOk="0" h="313" w="162">
                    <a:moveTo>
                      <a:pt x="18" y="9"/>
                    </a:moveTo>
                    <a:cubicBezTo>
                      <a:pt x="0" y="116"/>
                      <a:pt x="81" y="223"/>
                      <a:pt x="134" y="312"/>
                    </a:cubicBezTo>
                    <a:lnTo>
                      <a:pt x="134" y="312"/>
                    </a:lnTo>
                    <a:lnTo>
                      <a:pt x="143" y="304"/>
                    </a:lnTo>
                    <a:lnTo>
                      <a:pt x="161" y="286"/>
                    </a:lnTo>
                    <a:cubicBezTo>
                      <a:pt x="108" y="214"/>
                      <a:pt x="36" y="107"/>
                      <a:pt x="45" y="18"/>
                    </a:cubicBezTo>
                    <a:lnTo>
                      <a:pt x="45" y="18"/>
                    </a:lnTo>
                    <a:cubicBezTo>
                      <a:pt x="45" y="9"/>
                      <a:pt x="45" y="0"/>
                      <a:pt x="36" y="0"/>
                    </a:cubicBezTo>
                    <a:lnTo>
                      <a:pt x="36" y="0"/>
                    </a:lnTo>
                    <a:cubicBezTo>
                      <a:pt x="36" y="0"/>
                      <a:pt x="27" y="0"/>
                      <a:pt x="27" y="0"/>
                    </a:cubicBezTo>
                    <a:lnTo>
                      <a:pt x="27" y="0"/>
                    </a:lnTo>
                    <a:cubicBezTo>
                      <a:pt x="18" y="0"/>
                      <a:pt x="18" y="9"/>
                      <a:pt x="18" y="9"/>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6530762" y="2755540"/>
                <a:ext cx="25374" cy="14456"/>
              </a:xfrm>
              <a:custGeom>
                <a:rect b="b" l="l" r="r" t="t"/>
                <a:pathLst>
                  <a:path extrusionOk="0" h="331" w="581">
                    <a:moveTo>
                      <a:pt x="554" y="0"/>
                    </a:moveTo>
                    <a:cubicBezTo>
                      <a:pt x="402" y="179"/>
                      <a:pt x="206" y="241"/>
                      <a:pt x="10" y="304"/>
                    </a:cubicBezTo>
                    <a:lnTo>
                      <a:pt x="10" y="304"/>
                    </a:lnTo>
                    <a:cubicBezTo>
                      <a:pt x="1" y="304"/>
                      <a:pt x="1" y="313"/>
                      <a:pt x="1" y="322"/>
                    </a:cubicBezTo>
                    <a:lnTo>
                      <a:pt x="1" y="322"/>
                    </a:lnTo>
                    <a:cubicBezTo>
                      <a:pt x="1" y="331"/>
                      <a:pt x="10" y="331"/>
                      <a:pt x="19" y="331"/>
                    </a:cubicBezTo>
                    <a:lnTo>
                      <a:pt x="19" y="331"/>
                    </a:lnTo>
                    <a:cubicBezTo>
                      <a:pt x="19" y="331"/>
                      <a:pt x="19" y="331"/>
                      <a:pt x="19" y="331"/>
                    </a:cubicBezTo>
                    <a:lnTo>
                      <a:pt x="19" y="331"/>
                    </a:lnTo>
                    <a:cubicBezTo>
                      <a:pt x="215" y="268"/>
                      <a:pt x="420" y="206"/>
                      <a:pt x="581" y="27"/>
                    </a:cubicBezTo>
                    <a:lnTo>
                      <a:pt x="581" y="27"/>
                    </a:lnTo>
                    <a:cubicBezTo>
                      <a:pt x="581" y="18"/>
                      <a:pt x="581" y="9"/>
                      <a:pt x="581" y="0"/>
                    </a:cubicBezTo>
                    <a:lnTo>
                      <a:pt x="581" y="0"/>
                    </a:lnTo>
                    <a:cubicBezTo>
                      <a:pt x="572" y="0"/>
                      <a:pt x="572" y="0"/>
                      <a:pt x="563" y="0"/>
                    </a:cubicBezTo>
                    <a:lnTo>
                      <a:pt x="563" y="0"/>
                    </a:lnTo>
                    <a:cubicBezTo>
                      <a:pt x="563" y="0"/>
                      <a:pt x="554" y="0"/>
                      <a:pt x="554" y="0"/>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a:off x="6491805" y="2780084"/>
                <a:ext cx="24195" cy="16814"/>
              </a:xfrm>
              <a:custGeom>
                <a:rect b="b" l="l" r="r" t="t"/>
                <a:pathLst>
                  <a:path extrusionOk="0" h="385" w="554">
                    <a:moveTo>
                      <a:pt x="527" y="9"/>
                    </a:moveTo>
                    <a:cubicBezTo>
                      <a:pt x="411" y="170"/>
                      <a:pt x="197" y="322"/>
                      <a:pt x="10" y="348"/>
                    </a:cubicBezTo>
                    <a:lnTo>
                      <a:pt x="10" y="348"/>
                    </a:lnTo>
                    <a:cubicBezTo>
                      <a:pt x="1" y="348"/>
                      <a:pt x="1" y="357"/>
                      <a:pt x="1" y="366"/>
                    </a:cubicBezTo>
                    <a:lnTo>
                      <a:pt x="1" y="366"/>
                    </a:lnTo>
                    <a:cubicBezTo>
                      <a:pt x="1" y="375"/>
                      <a:pt x="10" y="384"/>
                      <a:pt x="19" y="384"/>
                    </a:cubicBezTo>
                    <a:lnTo>
                      <a:pt x="19" y="384"/>
                    </a:lnTo>
                    <a:cubicBezTo>
                      <a:pt x="19" y="384"/>
                      <a:pt x="19" y="384"/>
                      <a:pt x="19" y="384"/>
                    </a:cubicBezTo>
                    <a:lnTo>
                      <a:pt x="19" y="384"/>
                    </a:lnTo>
                    <a:cubicBezTo>
                      <a:pt x="206" y="348"/>
                      <a:pt x="438" y="197"/>
                      <a:pt x="554" y="27"/>
                    </a:cubicBezTo>
                    <a:lnTo>
                      <a:pt x="554" y="27"/>
                    </a:lnTo>
                    <a:cubicBezTo>
                      <a:pt x="554" y="18"/>
                      <a:pt x="554" y="9"/>
                      <a:pt x="545" y="9"/>
                    </a:cubicBezTo>
                    <a:lnTo>
                      <a:pt x="545" y="9"/>
                    </a:lnTo>
                    <a:cubicBezTo>
                      <a:pt x="545" y="0"/>
                      <a:pt x="545" y="0"/>
                      <a:pt x="536" y="0"/>
                    </a:cubicBezTo>
                    <a:lnTo>
                      <a:pt x="536" y="0"/>
                    </a:lnTo>
                    <a:cubicBezTo>
                      <a:pt x="536" y="0"/>
                      <a:pt x="527" y="9"/>
                      <a:pt x="527" y="9"/>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6531548" y="2789430"/>
                <a:ext cx="21094" cy="22622"/>
              </a:xfrm>
              <a:custGeom>
                <a:rect b="b" l="l" r="r" t="t"/>
                <a:pathLst>
                  <a:path extrusionOk="0" h="518" w="483">
                    <a:moveTo>
                      <a:pt x="10" y="1"/>
                    </a:moveTo>
                    <a:cubicBezTo>
                      <a:pt x="1" y="10"/>
                      <a:pt x="1" y="18"/>
                      <a:pt x="1" y="27"/>
                    </a:cubicBezTo>
                    <a:lnTo>
                      <a:pt x="1" y="27"/>
                    </a:lnTo>
                    <a:cubicBezTo>
                      <a:pt x="117" y="241"/>
                      <a:pt x="224" y="366"/>
                      <a:pt x="456" y="518"/>
                    </a:cubicBezTo>
                    <a:lnTo>
                      <a:pt x="456" y="518"/>
                    </a:lnTo>
                    <a:cubicBezTo>
                      <a:pt x="456" y="518"/>
                      <a:pt x="456" y="518"/>
                      <a:pt x="465" y="518"/>
                    </a:cubicBezTo>
                    <a:lnTo>
                      <a:pt x="465" y="518"/>
                    </a:lnTo>
                    <a:cubicBezTo>
                      <a:pt x="465" y="518"/>
                      <a:pt x="473" y="518"/>
                      <a:pt x="473" y="518"/>
                    </a:cubicBezTo>
                    <a:lnTo>
                      <a:pt x="473" y="518"/>
                    </a:lnTo>
                    <a:cubicBezTo>
                      <a:pt x="482" y="509"/>
                      <a:pt x="473" y="500"/>
                      <a:pt x="473" y="491"/>
                    </a:cubicBezTo>
                    <a:lnTo>
                      <a:pt x="473" y="491"/>
                    </a:lnTo>
                    <a:cubicBezTo>
                      <a:pt x="250" y="340"/>
                      <a:pt x="143" y="224"/>
                      <a:pt x="27" y="10"/>
                    </a:cubicBezTo>
                    <a:lnTo>
                      <a:pt x="27" y="10"/>
                    </a:lnTo>
                    <a:cubicBezTo>
                      <a:pt x="27" y="1"/>
                      <a:pt x="18" y="1"/>
                      <a:pt x="18" y="1"/>
                    </a:cubicBezTo>
                    <a:lnTo>
                      <a:pt x="18" y="1"/>
                    </a:lnTo>
                    <a:cubicBezTo>
                      <a:pt x="18" y="1"/>
                      <a:pt x="10" y="1"/>
                      <a:pt x="10" y="1"/>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p:nvPr/>
            </p:nvSpPr>
            <p:spPr>
              <a:xfrm>
                <a:off x="6531548" y="2802663"/>
                <a:ext cx="15635" cy="14849"/>
              </a:xfrm>
              <a:custGeom>
                <a:rect b="b" l="l" r="r" t="t"/>
                <a:pathLst>
                  <a:path extrusionOk="0" h="340" w="358">
                    <a:moveTo>
                      <a:pt x="10" y="1"/>
                    </a:moveTo>
                    <a:cubicBezTo>
                      <a:pt x="1" y="1"/>
                      <a:pt x="1" y="10"/>
                      <a:pt x="1" y="19"/>
                    </a:cubicBezTo>
                    <a:lnTo>
                      <a:pt x="1" y="19"/>
                    </a:lnTo>
                    <a:cubicBezTo>
                      <a:pt x="36" y="135"/>
                      <a:pt x="126" y="197"/>
                      <a:pt x="206" y="251"/>
                    </a:cubicBezTo>
                    <a:lnTo>
                      <a:pt x="206" y="251"/>
                    </a:lnTo>
                    <a:cubicBezTo>
                      <a:pt x="250" y="277"/>
                      <a:pt x="286" y="304"/>
                      <a:pt x="322" y="340"/>
                    </a:cubicBezTo>
                    <a:lnTo>
                      <a:pt x="322" y="340"/>
                    </a:lnTo>
                    <a:cubicBezTo>
                      <a:pt x="331" y="340"/>
                      <a:pt x="331" y="340"/>
                      <a:pt x="340" y="340"/>
                    </a:cubicBezTo>
                    <a:lnTo>
                      <a:pt x="340" y="340"/>
                    </a:lnTo>
                    <a:cubicBezTo>
                      <a:pt x="340" y="340"/>
                      <a:pt x="340" y="340"/>
                      <a:pt x="349" y="340"/>
                    </a:cubicBezTo>
                    <a:lnTo>
                      <a:pt x="349" y="340"/>
                    </a:lnTo>
                    <a:cubicBezTo>
                      <a:pt x="357" y="331"/>
                      <a:pt x="357" y="322"/>
                      <a:pt x="349" y="313"/>
                    </a:cubicBezTo>
                    <a:lnTo>
                      <a:pt x="349" y="313"/>
                    </a:lnTo>
                    <a:cubicBezTo>
                      <a:pt x="313" y="277"/>
                      <a:pt x="268" y="251"/>
                      <a:pt x="224" y="224"/>
                    </a:cubicBezTo>
                    <a:lnTo>
                      <a:pt x="224" y="224"/>
                    </a:lnTo>
                    <a:cubicBezTo>
                      <a:pt x="143" y="170"/>
                      <a:pt x="63" y="117"/>
                      <a:pt x="27" y="10"/>
                    </a:cubicBezTo>
                    <a:lnTo>
                      <a:pt x="27" y="10"/>
                    </a:lnTo>
                    <a:cubicBezTo>
                      <a:pt x="27" y="1"/>
                      <a:pt x="18" y="1"/>
                      <a:pt x="18" y="1"/>
                    </a:cubicBezTo>
                    <a:lnTo>
                      <a:pt x="18" y="1"/>
                    </a:lnTo>
                    <a:cubicBezTo>
                      <a:pt x="18" y="1"/>
                      <a:pt x="10" y="1"/>
                      <a:pt x="10" y="1"/>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6"/>
              <p:cNvSpPr/>
              <p:nvPr/>
            </p:nvSpPr>
            <p:spPr>
              <a:xfrm>
                <a:off x="6494949" y="2748509"/>
                <a:ext cx="52625" cy="54591"/>
              </a:xfrm>
              <a:custGeom>
                <a:rect b="b" l="l" r="r" t="t"/>
                <a:pathLst>
                  <a:path extrusionOk="0" h="1250" w="1205">
                    <a:moveTo>
                      <a:pt x="241" y="72"/>
                    </a:moveTo>
                    <a:cubicBezTo>
                      <a:pt x="18" y="233"/>
                      <a:pt x="0" y="590"/>
                      <a:pt x="205" y="866"/>
                    </a:cubicBezTo>
                    <a:lnTo>
                      <a:pt x="205" y="866"/>
                    </a:lnTo>
                    <a:cubicBezTo>
                      <a:pt x="410" y="1152"/>
                      <a:pt x="749" y="1250"/>
                      <a:pt x="972" y="1089"/>
                    </a:cubicBezTo>
                    <a:lnTo>
                      <a:pt x="972" y="1089"/>
                    </a:lnTo>
                    <a:cubicBezTo>
                      <a:pt x="1187" y="929"/>
                      <a:pt x="1204" y="572"/>
                      <a:pt x="999" y="295"/>
                    </a:cubicBezTo>
                    <a:lnTo>
                      <a:pt x="999" y="295"/>
                    </a:lnTo>
                    <a:cubicBezTo>
                      <a:pt x="865" y="108"/>
                      <a:pt x="660" y="1"/>
                      <a:pt x="482" y="1"/>
                    </a:cubicBezTo>
                    <a:lnTo>
                      <a:pt x="482" y="1"/>
                    </a:lnTo>
                    <a:cubicBezTo>
                      <a:pt x="393" y="1"/>
                      <a:pt x="303" y="19"/>
                      <a:pt x="241" y="72"/>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p:nvPr/>
            </p:nvSpPr>
            <p:spPr>
              <a:xfrm>
                <a:off x="6663223" y="2745801"/>
                <a:ext cx="29654" cy="83021"/>
              </a:xfrm>
              <a:custGeom>
                <a:rect b="b" l="l" r="r" t="t"/>
                <a:pathLst>
                  <a:path extrusionOk="0" h="1901" w="679">
                    <a:moveTo>
                      <a:pt x="10" y="0"/>
                    </a:moveTo>
                    <a:cubicBezTo>
                      <a:pt x="1" y="0"/>
                      <a:pt x="1" y="9"/>
                      <a:pt x="1" y="18"/>
                    </a:cubicBezTo>
                    <a:lnTo>
                      <a:pt x="1" y="18"/>
                    </a:lnTo>
                    <a:cubicBezTo>
                      <a:pt x="1" y="357"/>
                      <a:pt x="72" y="732"/>
                      <a:pt x="197" y="1071"/>
                    </a:cubicBezTo>
                    <a:lnTo>
                      <a:pt x="197" y="1071"/>
                    </a:lnTo>
                    <a:cubicBezTo>
                      <a:pt x="269" y="1249"/>
                      <a:pt x="349" y="1410"/>
                      <a:pt x="438" y="1553"/>
                    </a:cubicBezTo>
                    <a:lnTo>
                      <a:pt x="438" y="1553"/>
                    </a:lnTo>
                    <a:cubicBezTo>
                      <a:pt x="456" y="1579"/>
                      <a:pt x="474" y="1615"/>
                      <a:pt x="483" y="1642"/>
                    </a:cubicBezTo>
                    <a:lnTo>
                      <a:pt x="483" y="1642"/>
                    </a:lnTo>
                    <a:cubicBezTo>
                      <a:pt x="536" y="1740"/>
                      <a:pt x="590" y="1829"/>
                      <a:pt x="652" y="1901"/>
                    </a:cubicBezTo>
                    <a:lnTo>
                      <a:pt x="652" y="1901"/>
                    </a:lnTo>
                    <a:cubicBezTo>
                      <a:pt x="652" y="1901"/>
                      <a:pt x="661" y="1901"/>
                      <a:pt x="661" y="1901"/>
                    </a:cubicBezTo>
                    <a:lnTo>
                      <a:pt x="661" y="1901"/>
                    </a:lnTo>
                    <a:cubicBezTo>
                      <a:pt x="670" y="1901"/>
                      <a:pt x="670" y="1901"/>
                      <a:pt x="679" y="1901"/>
                    </a:cubicBezTo>
                    <a:lnTo>
                      <a:pt x="679" y="1901"/>
                    </a:lnTo>
                    <a:cubicBezTo>
                      <a:pt x="679" y="1892"/>
                      <a:pt x="679" y="1883"/>
                      <a:pt x="679" y="1874"/>
                    </a:cubicBezTo>
                    <a:lnTo>
                      <a:pt x="679" y="1874"/>
                    </a:lnTo>
                    <a:cubicBezTo>
                      <a:pt x="617" y="1811"/>
                      <a:pt x="563" y="1722"/>
                      <a:pt x="518" y="1624"/>
                    </a:cubicBezTo>
                    <a:lnTo>
                      <a:pt x="518" y="1624"/>
                    </a:lnTo>
                    <a:cubicBezTo>
                      <a:pt x="501" y="1597"/>
                      <a:pt x="483" y="1562"/>
                      <a:pt x="465" y="1535"/>
                    </a:cubicBezTo>
                    <a:lnTo>
                      <a:pt x="465" y="1535"/>
                    </a:lnTo>
                    <a:cubicBezTo>
                      <a:pt x="385" y="1392"/>
                      <a:pt x="295" y="1232"/>
                      <a:pt x="233" y="1062"/>
                    </a:cubicBezTo>
                    <a:lnTo>
                      <a:pt x="233" y="1062"/>
                    </a:lnTo>
                    <a:cubicBezTo>
                      <a:pt x="99" y="723"/>
                      <a:pt x="28" y="357"/>
                      <a:pt x="28" y="18"/>
                    </a:cubicBezTo>
                    <a:lnTo>
                      <a:pt x="28" y="18"/>
                    </a:lnTo>
                    <a:cubicBezTo>
                      <a:pt x="28" y="9"/>
                      <a:pt x="19" y="0"/>
                      <a:pt x="10" y="0"/>
                    </a:cubicBezTo>
                    <a:lnTo>
                      <a:pt x="10" y="0"/>
                    </a:lnTo>
                    <a:lnTo>
                      <a:pt x="10" y="0"/>
                    </a:ln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6670647" y="2757112"/>
                <a:ext cx="23802" cy="31968"/>
              </a:xfrm>
              <a:custGeom>
                <a:rect b="b" l="l" r="r" t="t"/>
                <a:pathLst>
                  <a:path extrusionOk="0" h="732" w="545">
                    <a:moveTo>
                      <a:pt x="384" y="0"/>
                    </a:moveTo>
                    <a:cubicBezTo>
                      <a:pt x="375" y="0"/>
                      <a:pt x="366" y="9"/>
                      <a:pt x="375" y="18"/>
                    </a:cubicBezTo>
                    <a:lnTo>
                      <a:pt x="375" y="18"/>
                    </a:lnTo>
                    <a:cubicBezTo>
                      <a:pt x="384" y="45"/>
                      <a:pt x="393" y="72"/>
                      <a:pt x="402" y="98"/>
                    </a:cubicBezTo>
                    <a:lnTo>
                      <a:pt x="402" y="98"/>
                    </a:lnTo>
                    <a:cubicBezTo>
                      <a:pt x="447" y="223"/>
                      <a:pt x="509" y="375"/>
                      <a:pt x="438" y="482"/>
                    </a:cubicBezTo>
                    <a:lnTo>
                      <a:pt x="438" y="482"/>
                    </a:lnTo>
                    <a:cubicBezTo>
                      <a:pt x="366" y="580"/>
                      <a:pt x="170" y="660"/>
                      <a:pt x="18" y="696"/>
                    </a:cubicBezTo>
                    <a:lnTo>
                      <a:pt x="18" y="696"/>
                    </a:lnTo>
                    <a:cubicBezTo>
                      <a:pt x="9" y="705"/>
                      <a:pt x="0" y="714"/>
                      <a:pt x="9" y="723"/>
                    </a:cubicBezTo>
                    <a:lnTo>
                      <a:pt x="9" y="723"/>
                    </a:lnTo>
                    <a:cubicBezTo>
                      <a:pt x="9" y="723"/>
                      <a:pt x="9" y="732"/>
                      <a:pt x="18" y="732"/>
                    </a:cubicBezTo>
                    <a:lnTo>
                      <a:pt x="18" y="732"/>
                    </a:lnTo>
                    <a:cubicBezTo>
                      <a:pt x="18" y="732"/>
                      <a:pt x="27" y="732"/>
                      <a:pt x="27" y="732"/>
                    </a:cubicBezTo>
                    <a:lnTo>
                      <a:pt x="27" y="732"/>
                    </a:lnTo>
                    <a:cubicBezTo>
                      <a:pt x="81" y="714"/>
                      <a:pt x="366" y="634"/>
                      <a:pt x="464" y="500"/>
                    </a:cubicBezTo>
                    <a:lnTo>
                      <a:pt x="464" y="500"/>
                    </a:lnTo>
                    <a:cubicBezTo>
                      <a:pt x="545" y="384"/>
                      <a:pt x="482" y="214"/>
                      <a:pt x="429" y="89"/>
                    </a:cubicBezTo>
                    <a:lnTo>
                      <a:pt x="429" y="89"/>
                    </a:lnTo>
                    <a:cubicBezTo>
                      <a:pt x="420" y="63"/>
                      <a:pt x="411" y="36"/>
                      <a:pt x="402" y="9"/>
                    </a:cubicBezTo>
                    <a:lnTo>
                      <a:pt x="402" y="9"/>
                    </a:lnTo>
                    <a:cubicBezTo>
                      <a:pt x="402" y="0"/>
                      <a:pt x="393" y="0"/>
                      <a:pt x="384" y="0"/>
                    </a:cubicBezTo>
                    <a:lnTo>
                      <a:pt x="384" y="0"/>
                    </a:lnTo>
                    <a:cubicBezTo>
                      <a:pt x="384" y="0"/>
                      <a:pt x="384" y="0"/>
                      <a:pt x="384" y="0"/>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6653877" y="2657363"/>
                <a:ext cx="4324" cy="42493"/>
              </a:xfrm>
              <a:custGeom>
                <a:rect b="b" l="l" r="r" t="t"/>
                <a:pathLst>
                  <a:path extrusionOk="0" h="973" w="99">
                    <a:moveTo>
                      <a:pt x="1" y="9"/>
                    </a:moveTo>
                    <a:cubicBezTo>
                      <a:pt x="1" y="170"/>
                      <a:pt x="1" y="357"/>
                      <a:pt x="72" y="964"/>
                    </a:cubicBezTo>
                    <a:lnTo>
                      <a:pt x="72" y="964"/>
                    </a:lnTo>
                    <a:cubicBezTo>
                      <a:pt x="72" y="973"/>
                      <a:pt x="72" y="973"/>
                      <a:pt x="81" y="973"/>
                    </a:cubicBezTo>
                    <a:lnTo>
                      <a:pt x="81" y="973"/>
                    </a:lnTo>
                    <a:cubicBezTo>
                      <a:pt x="81" y="973"/>
                      <a:pt x="90" y="973"/>
                      <a:pt x="90" y="973"/>
                    </a:cubicBezTo>
                    <a:lnTo>
                      <a:pt x="90" y="973"/>
                    </a:lnTo>
                    <a:cubicBezTo>
                      <a:pt x="99" y="973"/>
                      <a:pt x="99" y="964"/>
                      <a:pt x="99" y="955"/>
                    </a:cubicBezTo>
                    <a:lnTo>
                      <a:pt x="99" y="955"/>
                    </a:lnTo>
                    <a:cubicBezTo>
                      <a:pt x="28" y="357"/>
                      <a:pt x="28" y="170"/>
                      <a:pt x="28" y="9"/>
                    </a:cubicBezTo>
                    <a:lnTo>
                      <a:pt x="28" y="9"/>
                    </a:lnTo>
                    <a:cubicBezTo>
                      <a:pt x="28" y="0"/>
                      <a:pt x="19" y="0"/>
                      <a:pt x="10" y="0"/>
                    </a:cubicBezTo>
                    <a:lnTo>
                      <a:pt x="10" y="0"/>
                    </a:lnTo>
                    <a:cubicBezTo>
                      <a:pt x="1" y="0"/>
                      <a:pt x="1" y="0"/>
                      <a:pt x="1" y="9"/>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6679993" y="2746980"/>
                <a:ext cx="11748" cy="11704"/>
              </a:xfrm>
              <a:custGeom>
                <a:rect b="b" l="l" r="r" t="t"/>
                <a:pathLst>
                  <a:path extrusionOk="0" h="268" w="269">
                    <a:moveTo>
                      <a:pt x="1" y="134"/>
                    </a:moveTo>
                    <a:cubicBezTo>
                      <a:pt x="1" y="205"/>
                      <a:pt x="63" y="268"/>
                      <a:pt x="134" y="268"/>
                    </a:cubicBezTo>
                    <a:lnTo>
                      <a:pt x="134" y="268"/>
                    </a:lnTo>
                    <a:cubicBezTo>
                      <a:pt x="206" y="268"/>
                      <a:pt x="268" y="205"/>
                      <a:pt x="268" y="134"/>
                    </a:cubicBezTo>
                    <a:lnTo>
                      <a:pt x="268" y="134"/>
                    </a:lnTo>
                    <a:cubicBezTo>
                      <a:pt x="268" y="54"/>
                      <a:pt x="206" y="0"/>
                      <a:pt x="134" y="0"/>
                    </a:cubicBezTo>
                    <a:lnTo>
                      <a:pt x="134" y="0"/>
                    </a:lnTo>
                    <a:cubicBezTo>
                      <a:pt x="63" y="0"/>
                      <a:pt x="1" y="54"/>
                      <a:pt x="1" y="134"/>
                    </a:cubicBezTo>
                    <a:close/>
                    <a:moveTo>
                      <a:pt x="36" y="134"/>
                    </a:moveTo>
                    <a:cubicBezTo>
                      <a:pt x="36" y="72"/>
                      <a:pt x="81" y="27"/>
                      <a:pt x="134" y="27"/>
                    </a:cubicBezTo>
                    <a:lnTo>
                      <a:pt x="134" y="27"/>
                    </a:lnTo>
                    <a:cubicBezTo>
                      <a:pt x="188" y="27"/>
                      <a:pt x="233" y="72"/>
                      <a:pt x="233" y="134"/>
                    </a:cubicBezTo>
                    <a:lnTo>
                      <a:pt x="233" y="134"/>
                    </a:lnTo>
                    <a:cubicBezTo>
                      <a:pt x="233" y="188"/>
                      <a:pt x="188" y="232"/>
                      <a:pt x="134" y="232"/>
                    </a:cubicBezTo>
                    <a:lnTo>
                      <a:pt x="134" y="232"/>
                    </a:lnTo>
                    <a:cubicBezTo>
                      <a:pt x="81" y="232"/>
                      <a:pt x="36" y="188"/>
                      <a:pt x="36" y="134"/>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6659336" y="2738027"/>
                <a:ext cx="8997" cy="8997"/>
              </a:xfrm>
              <a:custGeom>
                <a:rect b="b" l="l" r="r" t="t"/>
                <a:pathLst>
                  <a:path extrusionOk="0" h="206" w="206">
                    <a:moveTo>
                      <a:pt x="1" y="98"/>
                    </a:moveTo>
                    <a:cubicBezTo>
                      <a:pt x="1" y="161"/>
                      <a:pt x="45" y="205"/>
                      <a:pt x="99" y="205"/>
                    </a:cubicBezTo>
                    <a:lnTo>
                      <a:pt x="99" y="205"/>
                    </a:lnTo>
                    <a:cubicBezTo>
                      <a:pt x="161" y="205"/>
                      <a:pt x="206" y="161"/>
                      <a:pt x="206" y="98"/>
                    </a:cubicBezTo>
                    <a:lnTo>
                      <a:pt x="206" y="98"/>
                    </a:lnTo>
                    <a:cubicBezTo>
                      <a:pt x="206" y="45"/>
                      <a:pt x="161" y="0"/>
                      <a:pt x="99" y="0"/>
                    </a:cubicBezTo>
                    <a:lnTo>
                      <a:pt x="99" y="0"/>
                    </a:lnTo>
                    <a:cubicBezTo>
                      <a:pt x="45" y="0"/>
                      <a:pt x="1" y="45"/>
                      <a:pt x="1" y="98"/>
                    </a:cubicBezTo>
                    <a:close/>
                    <a:moveTo>
                      <a:pt x="28" y="98"/>
                    </a:moveTo>
                    <a:cubicBezTo>
                      <a:pt x="28" y="62"/>
                      <a:pt x="63" y="27"/>
                      <a:pt x="99" y="27"/>
                    </a:cubicBezTo>
                    <a:lnTo>
                      <a:pt x="99" y="27"/>
                    </a:lnTo>
                    <a:cubicBezTo>
                      <a:pt x="143" y="27"/>
                      <a:pt x="170" y="62"/>
                      <a:pt x="170" y="98"/>
                    </a:cubicBezTo>
                    <a:lnTo>
                      <a:pt x="170" y="98"/>
                    </a:lnTo>
                    <a:cubicBezTo>
                      <a:pt x="170" y="143"/>
                      <a:pt x="143" y="178"/>
                      <a:pt x="99" y="178"/>
                    </a:cubicBezTo>
                    <a:lnTo>
                      <a:pt x="99" y="178"/>
                    </a:lnTo>
                    <a:cubicBezTo>
                      <a:pt x="63" y="178"/>
                      <a:pt x="28" y="143"/>
                      <a:pt x="28" y="98"/>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6653877" y="2698634"/>
                <a:ext cx="9040" cy="9040"/>
              </a:xfrm>
              <a:custGeom>
                <a:rect b="b" l="l" r="r" t="t"/>
                <a:pathLst>
                  <a:path extrusionOk="0" h="207" w="207">
                    <a:moveTo>
                      <a:pt x="1" y="99"/>
                    </a:moveTo>
                    <a:cubicBezTo>
                      <a:pt x="1" y="162"/>
                      <a:pt x="45" y="206"/>
                      <a:pt x="99" y="206"/>
                    </a:cubicBezTo>
                    <a:lnTo>
                      <a:pt x="99" y="206"/>
                    </a:lnTo>
                    <a:cubicBezTo>
                      <a:pt x="161" y="206"/>
                      <a:pt x="206" y="162"/>
                      <a:pt x="206" y="99"/>
                    </a:cubicBezTo>
                    <a:lnTo>
                      <a:pt x="206" y="99"/>
                    </a:lnTo>
                    <a:cubicBezTo>
                      <a:pt x="206" y="46"/>
                      <a:pt x="161" y="1"/>
                      <a:pt x="99" y="1"/>
                    </a:cubicBezTo>
                    <a:lnTo>
                      <a:pt x="99" y="1"/>
                    </a:lnTo>
                    <a:cubicBezTo>
                      <a:pt x="45" y="1"/>
                      <a:pt x="1" y="46"/>
                      <a:pt x="1" y="99"/>
                    </a:cubicBezTo>
                    <a:close/>
                    <a:moveTo>
                      <a:pt x="28" y="99"/>
                    </a:moveTo>
                    <a:cubicBezTo>
                      <a:pt x="28" y="63"/>
                      <a:pt x="63" y="28"/>
                      <a:pt x="99" y="28"/>
                    </a:cubicBezTo>
                    <a:lnTo>
                      <a:pt x="99" y="28"/>
                    </a:lnTo>
                    <a:cubicBezTo>
                      <a:pt x="144" y="28"/>
                      <a:pt x="170" y="63"/>
                      <a:pt x="170" y="99"/>
                    </a:cubicBezTo>
                    <a:lnTo>
                      <a:pt x="170" y="99"/>
                    </a:lnTo>
                    <a:cubicBezTo>
                      <a:pt x="170" y="144"/>
                      <a:pt x="144" y="179"/>
                      <a:pt x="99" y="179"/>
                    </a:cubicBezTo>
                    <a:lnTo>
                      <a:pt x="99" y="179"/>
                    </a:lnTo>
                    <a:cubicBezTo>
                      <a:pt x="63" y="179"/>
                      <a:pt x="28" y="144"/>
                      <a:pt x="28" y="99"/>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6505824" y="2558399"/>
                <a:ext cx="25374" cy="84201"/>
              </a:xfrm>
              <a:custGeom>
                <a:rect b="b" l="l" r="r" t="t"/>
                <a:pathLst>
                  <a:path extrusionOk="0" h="1928" w="581">
                    <a:moveTo>
                      <a:pt x="554" y="0"/>
                    </a:moveTo>
                    <a:cubicBezTo>
                      <a:pt x="465" y="54"/>
                      <a:pt x="376" y="197"/>
                      <a:pt x="322" y="295"/>
                    </a:cubicBezTo>
                    <a:lnTo>
                      <a:pt x="322" y="295"/>
                    </a:lnTo>
                    <a:lnTo>
                      <a:pt x="304" y="313"/>
                    </a:lnTo>
                    <a:cubicBezTo>
                      <a:pt x="251" y="402"/>
                      <a:pt x="197" y="509"/>
                      <a:pt x="135" y="652"/>
                    </a:cubicBezTo>
                    <a:lnTo>
                      <a:pt x="135" y="652"/>
                    </a:lnTo>
                    <a:cubicBezTo>
                      <a:pt x="19" y="937"/>
                      <a:pt x="1" y="1285"/>
                      <a:pt x="1" y="1588"/>
                    </a:cubicBezTo>
                    <a:lnTo>
                      <a:pt x="1" y="1588"/>
                    </a:lnTo>
                    <a:lnTo>
                      <a:pt x="1" y="1651"/>
                    </a:lnTo>
                    <a:lnTo>
                      <a:pt x="1" y="1651"/>
                    </a:lnTo>
                    <a:cubicBezTo>
                      <a:pt x="1" y="1740"/>
                      <a:pt x="1" y="1829"/>
                      <a:pt x="19" y="1910"/>
                    </a:cubicBezTo>
                    <a:lnTo>
                      <a:pt x="19" y="1910"/>
                    </a:lnTo>
                    <a:cubicBezTo>
                      <a:pt x="28" y="1918"/>
                      <a:pt x="28" y="1927"/>
                      <a:pt x="37" y="1927"/>
                    </a:cubicBezTo>
                    <a:lnTo>
                      <a:pt x="37" y="1927"/>
                    </a:lnTo>
                    <a:cubicBezTo>
                      <a:pt x="37" y="1927"/>
                      <a:pt x="37" y="1927"/>
                      <a:pt x="37" y="1927"/>
                    </a:cubicBezTo>
                    <a:lnTo>
                      <a:pt x="37" y="1927"/>
                    </a:lnTo>
                    <a:cubicBezTo>
                      <a:pt x="45" y="1918"/>
                      <a:pt x="54" y="1910"/>
                      <a:pt x="54" y="1901"/>
                    </a:cubicBezTo>
                    <a:lnTo>
                      <a:pt x="54" y="1901"/>
                    </a:lnTo>
                    <a:cubicBezTo>
                      <a:pt x="28" y="1829"/>
                      <a:pt x="37" y="1740"/>
                      <a:pt x="37" y="1651"/>
                    </a:cubicBezTo>
                    <a:lnTo>
                      <a:pt x="37" y="1651"/>
                    </a:lnTo>
                    <a:cubicBezTo>
                      <a:pt x="37" y="1633"/>
                      <a:pt x="37" y="1606"/>
                      <a:pt x="37" y="1588"/>
                    </a:cubicBezTo>
                    <a:lnTo>
                      <a:pt x="37" y="1588"/>
                    </a:lnTo>
                    <a:cubicBezTo>
                      <a:pt x="37" y="1285"/>
                      <a:pt x="54" y="946"/>
                      <a:pt x="170" y="661"/>
                    </a:cubicBezTo>
                    <a:lnTo>
                      <a:pt x="170" y="661"/>
                    </a:lnTo>
                    <a:cubicBezTo>
                      <a:pt x="224" y="527"/>
                      <a:pt x="277" y="420"/>
                      <a:pt x="340" y="322"/>
                    </a:cubicBezTo>
                    <a:lnTo>
                      <a:pt x="340" y="322"/>
                    </a:lnTo>
                    <a:lnTo>
                      <a:pt x="349" y="304"/>
                    </a:lnTo>
                    <a:cubicBezTo>
                      <a:pt x="402" y="215"/>
                      <a:pt x="492" y="81"/>
                      <a:pt x="572" y="27"/>
                    </a:cubicBezTo>
                    <a:lnTo>
                      <a:pt x="572" y="27"/>
                    </a:lnTo>
                    <a:cubicBezTo>
                      <a:pt x="581" y="27"/>
                      <a:pt x="581" y="18"/>
                      <a:pt x="572" y="9"/>
                    </a:cubicBezTo>
                    <a:lnTo>
                      <a:pt x="572" y="9"/>
                    </a:lnTo>
                    <a:cubicBezTo>
                      <a:pt x="572" y="0"/>
                      <a:pt x="563" y="0"/>
                      <a:pt x="563" y="0"/>
                    </a:cubicBezTo>
                    <a:lnTo>
                      <a:pt x="563" y="0"/>
                    </a:lnTo>
                    <a:cubicBezTo>
                      <a:pt x="563" y="0"/>
                      <a:pt x="554" y="0"/>
                      <a:pt x="554" y="0"/>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6507789" y="2600457"/>
                <a:ext cx="17949" cy="17993"/>
              </a:xfrm>
              <a:custGeom>
                <a:rect b="b" l="l" r="r" t="t"/>
                <a:pathLst>
                  <a:path extrusionOk="0" h="412" w="411">
                    <a:moveTo>
                      <a:pt x="18" y="1"/>
                    </a:moveTo>
                    <a:cubicBezTo>
                      <a:pt x="9" y="1"/>
                      <a:pt x="0" y="10"/>
                      <a:pt x="0" y="19"/>
                    </a:cubicBezTo>
                    <a:lnTo>
                      <a:pt x="0" y="19"/>
                    </a:lnTo>
                    <a:cubicBezTo>
                      <a:pt x="0" y="28"/>
                      <a:pt x="9" y="37"/>
                      <a:pt x="18" y="37"/>
                    </a:cubicBezTo>
                    <a:lnTo>
                      <a:pt x="18" y="37"/>
                    </a:lnTo>
                    <a:cubicBezTo>
                      <a:pt x="250" y="46"/>
                      <a:pt x="384" y="179"/>
                      <a:pt x="375" y="393"/>
                    </a:cubicBezTo>
                    <a:lnTo>
                      <a:pt x="375" y="393"/>
                    </a:lnTo>
                    <a:cubicBezTo>
                      <a:pt x="375" y="402"/>
                      <a:pt x="384" y="411"/>
                      <a:pt x="393" y="411"/>
                    </a:cubicBezTo>
                    <a:lnTo>
                      <a:pt x="393" y="411"/>
                    </a:lnTo>
                    <a:lnTo>
                      <a:pt x="393" y="411"/>
                    </a:lnTo>
                    <a:cubicBezTo>
                      <a:pt x="402" y="411"/>
                      <a:pt x="402" y="402"/>
                      <a:pt x="411" y="393"/>
                    </a:cubicBezTo>
                    <a:lnTo>
                      <a:pt x="411" y="393"/>
                    </a:lnTo>
                    <a:cubicBezTo>
                      <a:pt x="411" y="161"/>
                      <a:pt x="268" y="10"/>
                      <a:pt x="18" y="1"/>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6522202" y="2616834"/>
                <a:ext cx="5503" cy="5503"/>
              </a:xfrm>
              <a:custGeom>
                <a:rect b="b" l="l" r="r" t="t"/>
                <a:pathLst>
                  <a:path extrusionOk="0" h="126" w="126">
                    <a:moveTo>
                      <a:pt x="1" y="63"/>
                    </a:moveTo>
                    <a:cubicBezTo>
                      <a:pt x="1" y="99"/>
                      <a:pt x="27" y="125"/>
                      <a:pt x="63" y="125"/>
                    </a:cubicBezTo>
                    <a:lnTo>
                      <a:pt x="63" y="125"/>
                    </a:lnTo>
                    <a:cubicBezTo>
                      <a:pt x="99" y="125"/>
                      <a:pt x="125" y="99"/>
                      <a:pt x="125" y="63"/>
                    </a:cubicBezTo>
                    <a:lnTo>
                      <a:pt x="125" y="63"/>
                    </a:lnTo>
                    <a:cubicBezTo>
                      <a:pt x="125" y="27"/>
                      <a:pt x="99" y="1"/>
                      <a:pt x="63" y="1"/>
                    </a:cubicBezTo>
                    <a:lnTo>
                      <a:pt x="63" y="1"/>
                    </a:lnTo>
                    <a:cubicBezTo>
                      <a:pt x="27" y="1"/>
                      <a:pt x="1" y="27"/>
                      <a:pt x="1" y="63"/>
                    </a:cubicBezTo>
                    <a:close/>
                    <a:moveTo>
                      <a:pt x="27" y="63"/>
                    </a:moveTo>
                    <a:cubicBezTo>
                      <a:pt x="27" y="45"/>
                      <a:pt x="45" y="36"/>
                      <a:pt x="63" y="36"/>
                    </a:cubicBezTo>
                    <a:lnTo>
                      <a:pt x="63" y="36"/>
                    </a:lnTo>
                    <a:cubicBezTo>
                      <a:pt x="81" y="36"/>
                      <a:pt x="90" y="45"/>
                      <a:pt x="90" y="63"/>
                    </a:cubicBezTo>
                    <a:lnTo>
                      <a:pt x="90" y="63"/>
                    </a:lnTo>
                    <a:cubicBezTo>
                      <a:pt x="90" y="81"/>
                      <a:pt x="81" y="99"/>
                      <a:pt x="63" y="99"/>
                    </a:cubicBezTo>
                    <a:lnTo>
                      <a:pt x="63" y="99"/>
                    </a:lnTo>
                    <a:cubicBezTo>
                      <a:pt x="45" y="99"/>
                      <a:pt x="27" y="81"/>
                      <a:pt x="27" y="63"/>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6504689" y="2640985"/>
                <a:ext cx="5459" cy="5503"/>
              </a:xfrm>
              <a:custGeom>
                <a:rect b="b" l="l" r="r" t="t"/>
                <a:pathLst>
                  <a:path extrusionOk="0" h="126" w="125">
                    <a:moveTo>
                      <a:pt x="0" y="63"/>
                    </a:moveTo>
                    <a:cubicBezTo>
                      <a:pt x="0" y="99"/>
                      <a:pt x="27" y="126"/>
                      <a:pt x="63" y="126"/>
                    </a:cubicBezTo>
                    <a:lnTo>
                      <a:pt x="63" y="126"/>
                    </a:lnTo>
                    <a:cubicBezTo>
                      <a:pt x="98" y="126"/>
                      <a:pt x="125" y="99"/>
                      <a:pt x="125" y="63"/>
                    </a:cubicBezTo>
                    <a:lnTo>
                      <a:pt x="125" y="63"/>
                    </a:lnTo>
                    <a:cubicBezTo>
                      <a:pt x="125" y="27"/>
                      <a:pt x="98" y="1"/>
                      <a:pt x="63" y="1"/>
                    </a:cubicBezTo>
                    <a:lnTo>
                      <a:pt x="63" y="1"/>
                    </a:lnTo>
                    <a:cubicBezTo>
                      <a:pt x="27" y="1"/>
                      <a:pt x="0" y="27"/>
                      <a:pt x="0" y="63"/>
                    </a:cubicBezTo>
                    <a:close/>
                    <a:moveTo>
                      <a:pt x="36" y="63"/>
                    </a:moveTo>
                    <a:cubicBezTo>
                      <a:pt x="36" y="45"/>
                      <a:pt x="45" y="36"/>
                      <a:pt x="63" y="36"/>
                    </a:cubicBezTo>
                    <a:lnTo>
                      <a:pt x="63" y="36"/>
                    </a:lnTo>
                    <a:cubicBezTo>
                      <a:pt x="80" y="36"/>
                      <a:pt x="98" y="45"/>
                      <a:pt x="98" y="63"/>
                    </a:cubicBezTo>
                    <a:lnTo>
                      <a:pt x="98" y="63"/>
                    </a:lnTo>
                    <a:cubicBezTo>
                      <a:pt x="98" y="81"/>
                      <a:pt x="80" y="99"/>
                      <a:pt x="63" y="99"/>
                    </a:cubicBezTo>
                    <a:lnTo>
                      <a:pt x="63" y="99"/>
                    </a:lnTo>
                    <a:cubicBezTo>
                      <a:pt x="45" y="99"/>
                      <a:pt x="36" y="81"/>
                      <a:pt x="36" y="63"/>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6560372" y="2812053"/>
                <a:ext cx="54591" cy="51839"/>
              </a:xfrm>
              <a:custGeom>
                <a:rect b="b" l="l" r="r" t="t"/>
                <a:pathLst>
                  <a:path extrusionOk="0" h="1187" w="1250">
                    <a:moveTo>
                      <a:pt x="10" y="0"/>
                    </a:moveTo>
                    <a:cubicBezTo>
                      <a:pt x="1" y="9"/>
                      <a:pt x="1" y="18"/>
                      <a:pt x="10" y="27"/>
                    </a:cubicBezTo>
                    <a:lnTo>
                      <a:pt x="10" y="27"/>
                    </a:lnTo>
                    <a:cubicBezTo>
                      <a:pt x="81" y="116"/>
                      <a:pt x="152" y="205"/>
                      <a:pt x="215" y="303"/>
                    </a:cubicBezTo>
                    <a:lnTo>
                      <a:pt x="215" y="303"/>
                    </a:lnTo>
                    <a:cubicBezTo>
                      <a:pt x="304" y="437"/>
                      <a:pt x="402" y="589"/>
                      <a:pt x="536" y="705"/>
                    </a:cubicBezTo>
                    <a:lnTo>
                      <a:pt x="536" y="705"/>
                    </a:lnTo>
                    <a:cubicBezTo>
                      <a:pt x="652" y="812"/>
                      <a:pt x="795" y="901"/>
                      <a:pt x="938" y="999"/>
                    </a:cubicBezTo>
                    <a:lnTo>
                      <a:pt x="938" y="999"/>
                    </a:lnTo>
                    <a:cubicBezTo>
                      <a:pt x="1036" y="1053"/>
                      <a:pt x="1134" y="1124"/>
                      <a:pt x="1223" y="1186"/>
                    </a:cubicBezTo>
                    <a:lnTo>
                      <a:pt x="1223" y="1186"/>
                    </a:lnTo>
                    <a:cubicBezTo>
                      <a:pt x="1223" y="1186"/>
                      <a:pt x="1223" y="1186"/>
                      <a:pt x="1232" y="1186"/>
                    </a:cubicBezTo>
                    <a:lnTo>
                      <a:pt x="1232" y="1186"/>
                    </a:lnTo>
                    <a:cubicBezTo>
                      <a:pt x="1232" y="1186"/>
                      <a:pt x="1241" y="1186"/>
                      <a:pt x="1241" y="1186"/>
                    </a:cubicBezTo>
                    <a:lnTo>
                      <a:pt x="1241" y="1186"/>
                    </a:lnTo>
                    <a:cubicBezTo>
                      <a:pt x="1250" y="1178"/>
                      <a:pt x="1250" y="1169"/>
                      <a:pt x="1241" y="1160"/>
                    </a:cubicBezTo>
                    <a:lnTo>
                      <a:pt x="1241" y="1160"/>
                    </a:lnTo>
                    <a:cubicBezTo>
                      <a:pt x="1152" y="1097"/>
                      <a:pt x="1053" y="1026"/>
                      <a:pt x="955" y="972"/>
                    </a:cubicBezTo>
                    <a:lnTo>
                      <a:pt x="955" y="972"/>
                    </a:lnTo>
                    <a:cubicBezTo>
                      <a:pt x="813" y="874"/>
                      <a:pt x="670" y="785"/>
                      <a:pt x="554" y="678"/>
                    </a:cubicBezTo>
                    <a:lnTo>
                      <a:pt x="554" y="678"/>
                    </a:lnTo>
                    <a:cubicBezTo>
                      <a:pt x="429" y="562"/>
                      <a:pt x="331" y="419"/>
                      <a:pt x="242" y="285"/>
                    </a:cubicBezTo>
                    <a:lnTo>
                      <a:pt x="242" y="285"/>
                    </a:lnTo>
                    <a:cubicBezTo>
                      <a:pt x="179" y="187"/>
                      <a:pt x="108" y="89"/>
                      <a:pt x="36" y="0"/>
                    </a:cubicBezTo>
                    <a:lnTo>
                      <a:pt x="36" y="0"/>
                    </a:lnTo>
                    <a:cubicBezTo>
                      <a:pt x="28" y="0"/>
                      <a:pt x="28" y="0"/>
                      <a:pt x="19" y="0"/>
                    </a:cubicBezTo>
                    <a:lnTo>
                      <a:pt x="19" y="0"/>
                    </a:lnTo>
                    <a:cubicBezTo>
                      <a:pt x="19" y="0"/>
                      <a:pt x="10" y="0"/>
                      <a:pt x="10" y="0"/>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a:off x="6593913" y="2553333"/>
                <a:ext cx="46773" cy="33540"/>
              </a:xfrm>
              <a:custGeom>
                <a:rect b="b" l="l" r="r" t="t"/>
                <a:pathLst>
                  <a:path extrusionOk="0" h="768" w="1071">
                    <a:moveTo>
                      <a:pt x="9" y="0"/>
                    </a:moveTo>
                    <a:cubicBezTo>
                      <a:pt x="0" y="0"/>
                      <a:pt x="0" y="9"/>
                      <a:pt x="0" y="9"/>
                    </a:cubicBezTo>
                    <a:lnTo>
                      <a:pt x="0" y="9"/>
                    </a:lnTo>
                    <a:cubicBezTo>
                      <a:pt x="0" y="18"/>
                      <a:pt x="0" y="27"/>
                      <a:pt x="9" y="27"/>
                    </a:cubicBezTo>
                    <a:lnTo>
                      <a:pt x="9" y="27"/>
                    </a:lnTo>
                    <a:cubicBezTo>
                      <a:pt x="27" y="27"/>
                      <a:pt x="36" y="27"/>
                      <a:pt x="45" y="27"/>
                    </a:cubicBezTo>
                    <a:lnTo>
                      <a:pt x="45" y="27"/>
                    </a:lnTo>
                    <a:cubicBezTo>
                      <a:pt x="428" y="27"/>
                      <a:pt x="865" y="447"/>
                      <a:pt x="1044" y="759"/>
                    </a:cubicBezTo>
                    <a:lnTo>
                      <a:pt x="1044" y="759"/>
                    </a:lnTo>
                    <a:cubicBezTo>
                      <a:pt x="1044" y="759"/>
                      <a:pt x="1053" y="768"/>
                      <a:pt x="1053" y="768"/>
                    </a:cubicBezTo>
                    <a:lnTo>
                      <a:pt x="1053" y="768"/>
                    </a:lnTo>
                    <a:cubicBezTo>
                      <a:pt x="1053" y="768"/>
                      <a:pt x="1062" y="759"/>
                      <a:pt x="1062" y="759"/>
                    </a:cubicBezTo>
                    <a:lnTo>
                      <a:pt x="1062" y="759"/>
                    </a:lnTo>
                    <a:cubicBezTo>
                      <a:pt x="1071" y="759"/>
                      <a:pt x="1071" y="750"/>
                      <a:pt x="1071" y="741"/>
                    </a:cubicBezTo>
                    <a:lnTo>
                      <a:pt x="1071" y="741"/>
                    </a:lnTo>
                    <a:cubicBezTo>
                      <a:pt x="892" y="420"/>
                      <a:pt x="437" y="0"/>
                      <a:pt x="45" y="0"/>
                    </a:cubicBezTo>
                    <a:lnTo>
                      <a:pt x="45" y="0"/>
                    </a:lnTo>
                    <a:cubicBezTo>
                      <a:pt x="27" y="0"/>
                      <a:pt x="18" y="0"/>
                      <a:pt x="9" y="0"/>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6609461" y="2563072"/>
                <a:ext cx="10569" cy="23802"/>
              </a:xfrm>
              <a:custGeom>
                <a:rect b="b" l="l" r="r" t="t"/>
                <a:pathLst>
                  <a:path extrusionOk="0" h="545" w="242">
                    <a:moveTo>
                      <a:pt x="215" y="9"/>
                    </a:moveTo>
                    <a:cubicBezTo>
                      <a:pt x="108" y="143"/>
                      <a:pt x="1" y="322"/>
                      <a:pt x="144" y="536"/>
                    </a:cubicBezTo>
                    <a:lnTo>
                      <a:pt x="144" y="536"/>
                    </a:lnTo>
                    <a:cubicBezTo>
                      <a:pt x="144" y="536"/>
                      <a:pt x="153" y="545"/>
                      <a:pt x="153" y="545"/>
                    </a:cubicBezTo>
                    <a:lnTo>
                      <a:pt x="153" y="545"/>
                    </a:lnTo>
                    <a:cubicBezTo>
                      <a:pt x="153" y="545"/>
                      <a:pt x="161" y="536"/>
                      <a:pt x="161" y="536"/>
                    </a:cubicBezTo>
                    <a:lnTo>
                      <a:pt x="161" y="536"/>
                    </a:lnTo>
                    <a:cubicBezTo>
                      <a:pt x="170" y="536"/>
                      <a:pt x="170" y="527"/>
                      <a:pt x="170" y="518"/>
                    </a:cubicBezTo>
                    <a:lnTo>
                      <a:pt x="170" y="518"/>
                    </a:lnTo>
                    <a:cubicBezTo>
                      <a:pt x="63" y="366"/>
                      <a:pt x="90" y="215"/>
                      <a:pt x="233" y="27"/>
                    </a:cubicBezTo>
                    <a:lnTo>
                      <a:pt x="233" y="27"/>
                    </a:lnTo>
                    <a:cubicBezTo>
                      <a:pt x="242" y="18"/>
                      <a:pt x="242" y="9"/>
                      <a:pt x="233" y="0"/>
                    </a:cubicBezTo>
                    <a:lnTo>
                      <a:pt x="233" y="0"/>
                    </a:lnTo>
                    <a:cubicBezTo>
                      <a:pt x="233" y="0"/>
                      <a:pt x="224" y="0"/>
                      <a:pt x="224" y="0"/>
                    </a:cubicBezTo>
                    <a:lnTo>
                      <a:pt x="224" y="0"/>
                    </a:lnTo>
                    <a:cubicBezTo>
                      <a:pt x="224" y="0"/>
                      <a:pt x="215" y="0"/>
                      <a:pt x="215" y="9"/>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a:off x="6654270" y="2545560"/>
                <a:ext cx="39393" cy="68609"/>
              </a:xfrm>
              <a:custGeom>
                <a:rect b="b" l="l" r="r" t="t"/>
                <a:pathLst>
                  <a:path extrusionOk="0" h="1571" w="902">
                    <a:moveTo>
                      <a:pt x="1" y="9"/>
                    </a:moveTo>
                    <a:cubicBezTo>
                      <a:pt x="1" y="9"/>
                      <a:pt x="1" y="18"/>
                      <a:pt x="10" y="27"/>
                    </a:cubicBezTo>
                    <a:lnTo>
                      <a:pt x="10" y="27"/>
                    </a:lnTo>
                    <a:cubicBezTo>
                      <a:pt x="90" y="80"/>
                      <a:pt x="152" y="196"/>
                      <a:pt x="206" y="294"/>
                    </a:cubicBezTo>
                    <a:lnTo>
                      <a:pt x="206" y="294"/>
                    </a:lnTo>
                    <a:cubicBezTo>
                      <a:pt x="224" y="321"/>
                      <a:pt x="242" y="348"/>
                      <a:pt x="251" y="375"/>
                    </a:cubicBezTo>
                    <a:lnTo>
                      <a:pt x="251" y="375"/>
                    </a:lnTo>
                    <a:cubicBezTo>
                      <a:pt x="313" y="473"/>
                      <a:pt x="375" y="589"/>
                      <a:pt x="429" y="696"/>
                    </a:cubicBezTo>
                    <a:lnTo>
                      <a:pt x="429" y="696"/>
                    </a:lnTo>
                    <a:cubicBezTo>
                      <a:pt x="447" y="732"/>
                      <a:pt x="465" y="758"/>
                      <a:pt x="483" y="794"/>
                    </a:cubicBezTo>
                    <a:lnTo>
                      <a:pt x="483" y="794"/>
                    </a:lnTo>
                    <a:cubicBezTo>
                      <a:pt x="554" y="928"/>
                      <a:pt x="625" y="1062"/>
                      <a:pt x="697" y="1187"/>
                    </a:cubicBezTo>
                    <a:lnTo>
                      <a:pt x="697" y="1187"/>
                    </a:lnTo>
                    <a:cubicBezTo>
                      <a:pt x="706" y="1222"/>
                      <a:pt x="723" y="1258"/>
                      <a:pt x="750" y="1285"/>
                    </a:cubicBezTo>
                    <a:lnTo>
                      <a:pt x="750" y="1285"/>
                    </a:lnTo>
                    <a:cubicBezTo>
                      <a:pt x="795" y="1374"/>
                      <a:pt x="857" y="1472"/>
                      <a:pt x="866" y="1552"/>
                    </a:cubicBezTo>
                    <a:lnTo>
                      <a:pt x="866" y="1552"/>
                    </a:lnTo>
                    <a:cubicBezTo>
                      <a:pt x="866" y="1561"/>
                      <a:pt x="875" y="1570"/>
                      <a:pt x="884" y="1570"/>
                    </a:cubicBezTo>
                    <a:lnTo>
                      <a:pt x="884" y="1570"/>
                    </a:lnTo>
                    <a:cubicBezTo>
                      <a:pt x="884" y="1570"/>
                      <a:pt x="884" y="1570"/>
                      <a:pt x="884" y="1570"/>
                    </a:cubicBezTo>
                    <a:lnTo>
                      <a:pt x="884" y="1570"/>
                    </a:lnTo>
                    <a:cubicBezTo>
                      <a:pt x="893" y="1570"/>
                      <a:pt x="902" y="1561"/>
                      <a:pt x="893" y="1552"/>
                    </a:cubicBezTo>
                    <a:lnTo>
                      <a:pt x="893" y="1552"/>
                    </a:lnTo>
                    <a:cubicBezTo>
                      <a:pt x="884" y="1463"/>
                      <a:pt x="830" y="1365"/>
                      <a:pt x="777" y="1276"/>
                    </a:cubicBezTo>
                    <a:lnTo>
                      <a:pt x="777" y="1276"/>
                    </a:lnTo>
                    <a:cubicBezTo>
                      <a:pt x="750" y="1240"/>
                      <a:pt x="732" y="1204"/>
                      <a:pt x="723" y="1178"/>
                    </a:cubicBezTo>
                    <a:lnTo>
                      <a:pt x="723" y="1178"/>
                    </a:lnTo>
                    <a:cubicBezTo>
                      <a:pt x="652" y="1044"/>
                      <a:pt x="581" y="910"/>
                      <a:pt x="509" y="776"/>
                    </a:cubicBezTo>
                    <a:lnTo>
                      <a:pt x="509" y="776"/>
                    </a:lnTo>
                    <a:cubicBezTo>
                      <a:pt x="491" y="749"/>
                      <a:pt x="474" y="714"/>
                      <a:pt x="456" y="678"/>
                    </a:cubicBezTo>
                    <a:lnTo>
                      <a:pt x="456" y="678"/>
                    </a:lnTo>
                    <a:cubicBezTo>
                      <a:pt x="402" y="571"/>
                      <a:pt x="340" y="464"/>
                      <a:pt x="277" y="357"/>
                    </a:cubicBezTo>
                    <a:lnTo>
                      <a:pt x="277" y="357"/>
                    </a:lnTo>
                    <a:cubicBezTo>
                      <a:pt x="268" y="330"/>
                      <a:pt x="251" y="303"/>
                      <a:pt x="233" y="277"/>
                    </a:cubicBezTo>
                    <a:lnTo>
                      <a:pt x="233" y="277"/>
                    </a:lnTo>
                    <a:cubicBezTo>
                      <a:pt x="179" y="170"/>
                      <a:pt x="117" y="62"/>
                      <a:pt x="28" y="0"/>
                    </a:cubicBezTo>
                    <a:lnTo>
                      <a:pt x="28" y="0"/>
                    </a:lnTo>
                    <a:cubicBezTo>
                      <a:pt x="19" y="0"/>
                      <a:pt x="19" y="0"/>
                      <a:pt x="19" y="0"/>
                    </a:cubicBezTo>
                    <a:lnTo>
                      <a:pt x="19" y="0"/>
                    </a:lnTo>
                    <a:cubicBezTo>
                      <a:pt x="10" y="0"/>
                      <a:pt x="10" y="0"/>
                      <a:pt x="1" y="9"/>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a:off x="6676892" y="2551761"/>
                <a:ext cx="19129" cy="25767"/>
              </a:xfrm>
              <a:custGeom>
                <a:rect b="b" l="l" r="r" t="t"/>
                <a:pathLst>
                  <a:path extrusionOk="0" h="590" w="438">
                    <a:moveTo>
                      <a:pt x="9" y="1"/>
                    </a:moveTo>
                    <a:cubicBezTo>
                      <a:pt x="0" y="10"/>
                      <a:pt x="0" y="19"/>
                      <a:pt x="9" y="28"/>
                    </a:cubicBezTo>
                    <a:lnTo>
                      <a:pt x="9" y="28"/>
                    </a:lnTo>
                    <a:cubicBezTo>
                      <a:pt x="72" y="99"/>
                      <a:pt x="125" y="188"/>
                      <a:pt x="188" y="277"/>
                    </a:cubicBezTo>
                    <a:lnTo>
                      <a:pt x="188" y="277"/>
                    </a:lnTo>
                    <a:cubicBezTo>
                      <a:pt x="259" y="393"/>
                      <a:pt x="330" y="500"/>
                      <a:pt x="411" y="581"/>
                    </a:cubicBezTo>
                    <a:lnTo>
                      <a:pt x="411" y="581"/>
                    </a:lnTo>
                    <a:cubicBezTo>
                      <a:pt x="411" y="581"/>
                      <a:pt x="419" y="590"/>
                      <a:pt x="419" y="590"/>
                    </a:cubicBezTo>
                    <a:lnTo>
                      <a:pt x="419" y="590"/>
                    </a:lnTo>
                    <a:cubicBezTo>
                      <a:pt x="428" y="590"/>
                      <a:pt x="428" y="581"/>
                      <a:pt x="437" y="581"/>
                    </a:cubicBezTo>
                    <a:lnTo>
                      <a:pt x="437" y="581"/>
                    </a:lnTo>
                    <a:cubicBezTo>
                      <a:pt x="437" y="572"/>
                      <a:pt x="437" y="563"/>
                      <a:pt x="437" y="563"/>
                    </a:cubicBezTo>
                    <a:lnTo>
                      <a:pt x="437" y="563"/>
                    </a:lnTo>
                    <a:cubicBezTo>
                      <a:pt x="357" y="483"/>
                      <a:pt x="286" y="375"/>
                      <a:pt x="214" y="259"/>
                    </a:cubicBezTo>
                    <a:lnTo>
                      <a:pt x="214" y="259"/>
                    </a:lnTo>
                    <a:cubicBezTo>
                      <a:pt x="152" y="170"/>
                      <a:pt x="98" y="81"/>
                      <a:pt x="36" y="1"/>
                    </a:cubicBezTo>
                    <a:lnTo>
                      <a:pt x="36" y="1"/>
                    </a:lnTo>
                    <a:cubicBezTo>
                      <a:pt x="27" y="1"/>
                      <a:pt x="27" y="1"/>
                      <a:pt x="18" y="1"/>
                    </a:cubicBezTo>
                    <a:lnTo>
                      <a:pt x="18" y="1"/>
                    </a:lnTo>
                    <a:cubicBezTo>
                      <a:pt x="18" y="1"/>
                      <a:pt x="9" y="1"/>
                      <a:pt x="9" y="1"/>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a:off x="6613391" y="2585258"/>
                <a:ext cx="8997" cy="9040"/>
              </a:xfrm>
              <a:custGeom>
                <a:rect b="b" l="l" r="r" t="t"/>
                <a:pathLst>
                  <a:path extrusionOk="0" h="207" w="206">
                    <a:moveTo>
                      <a:pt x="0" y="108"/>
                    </a:moveTo>
                    <a:cubicBezTo>
                      <a:pt x="0" y="162"/>
                      <a:pt x="45" y="206"/>
                      <a:pt x="107" y="206"/>
                    </a:cubicBezTo>
                    <a:lnTo>
                      <a:pt x="107" y="206"/>
                    </a:lnTo>
                    <a:cubicBezTo>
                      <a:pt x="161" y="206"/>
                      <a:pt x="205" y="162"/>
                      <a:pt x="205" y="108"/>
                    </a:cubicBezTo>
                    <a:lnTo>
                      <a:pt x="205" y="108"/>
                    </a:lnTo>
                    <a:cubicBezTo>
                      <a:pt x="205" y="46"/>
                      <a:pt x="161" y="1"/>
                      <a:pt x="107" y="1"/>
                    </a:cubicBezTo>
                    <a:lnTo>
                      <a:pt x="107" y="1"/>
                    </a:lnTo>
                    <a:cubicBezTo>
                      <a:pt x="45" y="1"/>
                      <a:pt x="0" y="46"/>
                      <a:pt x="0" y="108"/>
                    </a:cubicBezTo>
                    <a:close/>
                    <a:moveTo>
                      <a:pt x="36" y="108"/>
                    </a:moveTo>
                    <a:cubicBezTo>
                      <a:pt x="36" y="63"/>
                      <a:pt x="63" y="37"/>
                      <a:pt x="107" y="37"/>
                    </a:cubicBezTo>
                    <a:lnTo>
                      <a:pt x="107" y="37"/>
                    </a:lnTo>
                    <a:cubicBezTo>
                      <a:pt x="143" y="37"/>
                      <a:pt x="178" y="63"/>
                      <a:pt x="178" y="108"/>
                    </a:cubicBezTo>
                    <a:lnTo>
                      <a:pt x="178" y="108"/>
                    </a:lnTo>
                    <a:cubicBezTo>
                      <a:pt x="178" y="144"/>
                      <a:pt x="143" y="179"/>
                      <a:pt x="107" y="179"/>
                    </a:cubicBezTo>
                    <a:lnTo>
                      <a:pt x="107" y="179"/>
                    </a:lnTo>
                    <a:cubicBezTo>
                      <a:pt x="63" y="179"/>
                      <a:pt x="36" y="144"/>
                      <a:pt x="36" y="108"/>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6636757" y="2585258"/>
                <a:ext cx="8997" cy="9040"/>
              </a:xfrm>
              <a:custGeom>
                <a:rect b="b" l="l" r="r" t="t"/>
                <a:pathLst>
                  <a:path extrusionOk="0" h="207" w="206">
                    <a:moveTo>
                      <a:pt x="0" y="108"/>
                    </a:moveTo>
                    <a:cubicBezTo>
                      <a:pt x="0" y="162"/>
                      <a:pt x="45" y="206"/>
                      <a:pt x="107" y="206"/>
                    </a:cubicBezTo>
                    <a:lnTo>
                      <a:pt x="107" y="206"/>
                    </a:lnTo>
                    <a:cubicBezTo>
                      <a:pt x="161" y="206"/>
                      <a:pt x="206" y="162"/>
                      <a:pt x="206" y="108"/>
                    </a:cubicBezTo>
                    <a:lnTo>
                      <a:pt x="206" y="108"/>
                    </a:lnTo>
                    <a:cubicBezTo>
                      <a:pt x="206" y="46"/>
                      <a:pt x="161" y="1"/>
                      <a:pt x="107" y="1"/>
                    </a:cubicBezTo>
                    <a:lnTo>
                      <a:pt x="107" y="1"/>
                    </a:lnTo>
                    <a:cubicBezTo>
                      <a:pt x="45" y="1"/>
                      <a:pt x="0" y="46"/>
                      <a:pt x="0" y="108"/>
                    </a:cubicBezTo>
                    <a:close/>
                    <a:moveTo>
                      <a:pt x="36" y="108"/>
                    </a:moveTo>
                    <a:cubicBezTo>
                      <a:pt x="36" y="63"/>
                      <a:pt x="63" y="37"/>
                      <a:pt x="107" y="37"/>
                    </a:cubicBezTo>
                    <a:lnTo>
                      <a:pt x="107" y="37"/>
                    </a:lnTo>
                    <a:cubicBezTo>
                      <a:pt x="143" y="37"/>
                      <a:pt x="179" y="63"/>
                      <a:pt x="179" y="108"/>
                    </a:cubicBezTo>
                    <a:lnTo>
                      <a:pt x="179" y="108"/>
                    </a:lnTo>
                    <a:cubicBezTo>
                      <a:pt x="179" y="144"/>
                      <a:pt x="143" y="179"/>
                      <a:pt x="107" y="179"/>
                    </a:cubicBezTo>
                    <a:lnTo>
                      <a:pt x="107" y="179"/>
                    </a:lnTo>
                    <a:cubicBezTo>
                      <a:pt x="63" y="179"/>
                      <a:pt x="36" y="144"/>
                      <a:pt x="36" y="108"/>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6"/>
              <p:cNvSpPr/>
              <p:nvPr/>
            </p:nvSpPr>
            <p:spPr>
              <a:xfrm>
                <a:off x="6690125" y="2612554"/>
                <a:ext cx="5503" cy="5503"/>
              </a:xfrm>
              <a:custGeom>
                <a:rect b="b" l="l" r="r" t="t"/>
                <a:pathLst>
                  <a:path extrusionOk="0" h="126" w="126">
                    <a:moveTo>
                      <a:pt x="1" y="63"/>
                    </a:moveTo>
                    <a:cubicBezTo>
                      <a:pt x="1" y="99"/>
                      <a:pt x="27" y="125"/>
                      <a:pt x="63" y="125"/>
                    </a:cubicBezTo>
                    <a:lnTo>
                      <a:pt x="63" y="125"/>
                    </a:lnTo>
                    <a:cubicBezTo>
                      <a:pt x="99" y="125"/>
                      <a:pt x="125" y="99"/>
                      <a:pt x="125" y="63"/>
                    </a:cubicBezTo>
                    <a:lnTo>
                      <a:pt x="125" y="63"/>
                    </a:lnTo>
                    <a:cubicBezTo>
                      <a:pt x="125" y="36"/>
                      <a:pt x="99" y="0"/>
                      <a:pt x="63" y="0"/>
                    </a:cubicBezTo>
                    <a:lnTo>
                      <a:pt x="63" y="0"/>
                    </a:lnTo>
                    <a:cubicBezTo>
                      <a:pt x="27" y="0"/>
                      <a:pt x="1" y="36"/>
                      <a:pt x="1" y="63"/>
                    </a:cubicBezTo>
                    <a:close/>
                    <a:moveTo>
                      <a:pt x="27" y="63"/>
                    </a:moveTo>
                    <a:cubicBezTo>
                      <a:pt x="27" y="45"/>
                      <a:pt x="45" y="36"/>
                      <a:pt x="63" y="36"/>
                    </a:cubicBezTo>
                    <a:lnTo>
                      <a:pt x="63" y="36"/>
                    </a:lnTo>
                    <a:cubicBezTo>
                      <a:pt x="81" y="36"/>
                      <a:pt x="90" y="45"/>
                      <a:pt x="90" y="63"/>
                    </a:cubicBezTo>
                    <a:lnTo>
                      <a:pt x="90" y="63"/>
                    </a:lnTo>
                    <a:cubicBezTo>
                      <a:pt x="90" y="81"/>
                      <a:pt x="81" y="99"/>
                      <a:pt x="63" y="99"/>
                    </a:cubicBezTo>
                    <a:lnTo>
                      <a:pt x="63" y="99"/>
                    </a:lnTo>
                    <a:cubicBezTo>
                      <a:pt x="45" y="99"/>
                      <a:pt x="27" y="81"/>
                      <a:pt x="27" y="63"/>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6"/>
              <p:cNvSpPr/>
              <p:nvPr/>
            </p:nvSpPr>
            <p:spPr>
              <a:xfrm>
                <a:off x="6694012" y="2575912"/>
                <a:ext cx="5503" cy="5503"/>
              </a:xfrm>
              <a:custGeom>
                <a:rect b="b" l="l" r="r" t="t"/>
                <a:pathLst>
                  <a:path extrusionOk="0" h="126" w="126">
                    <a:moveTo>
                      <a:pt x="1" y="63"/>
                    </a:moveTo>
                    <a:cubicBezTo>
                      <a:pt x="1" y="99"/>
                      <a:pt x="27" y="126"/>
                      <a:pt x="63" y="126"/>
                    </a:cubicBezTo>
                    <a:lnTo>
                      <a:pt x="63" y="126"/>
                    </a:lnTo>
                    <a:cubicBezTo>
                      <a:pt x="99" y="126"/>
                      <a:pt x="126" y="99"/>
                      <a:pt x="126" y="63"/>
                    </a:cubicBezTo>
                    <a:lnTo>
                      <a:pt x="126" y="63"/>
                    </a:lnTo>
                    <a:cubicBezTo>
                      <a:pt x="126" y="28"/>
                      <a:pt x="99" y="1"/>
                      <a:pt x="63" y="1"/>
                    </a:cubicBezTo>
                    <a:lnTo>
                      <a:pt x="63" y="1"/>
                    </a:lnTo>
                    <a:cubicBezTo>
                      <a:pt x="27" y="1"/>
                      <a:pt x="1" y="28"/>
                      <a:pt x="1" y="63"/>
                    </a:cubicBezTo>
                    <a:close/>
                    <a:moveTo>
                      <a:pt x="36" y="63"/>
                    </a:moveTo>
                    <a:cubicBezTo>
                      <a:pt x="36" y="45"/>
                      <a:pt x="45" y="37"/>
                      <a:pt x="63" y="37"/>
                    </a:cubicBezTo>
                    <a:lnTo>
                      <a:pt x="63" y="37"/>
                    </a:lnTo>
                    <a:cubicBezTo>
                      <a:pt x="81" y="37"/>
                      <a:pt x="99" y="45"/>
                      <a:pt x="99" y="63"/>
                    </a:cubicBezTo>
                    <a:lnTo>
                      <a:pt x="99" y="63"/>
                    </a:lnTo>
                    <a:cubicBezTo>
                      <a:pt x="99" y="81"/>
                      <a:pt x="81" y="99"/>
                      <a:pt x="63" y="99"/>
                    </a:cubicBezTo>
                    <a:lnTo>
                      <a:pt x="63" y="99"/>
                    </a:lnTo>
                    <a:cubicBezTo>
                      <a:pt x="45" y="99"/>
                      <a:pt x="36" y="81"/>
                      <a:pt x="36" y="63"/>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6"/>
              <p:cNvSpPr/>
              <p:nvPr/>
            </p:nvSpPr>
            <p:spPr>
              <a:xfrm>
                <a:off x="6748167" y="3026706"/>
                <a:ext cx="146172" cy="192508"/>
              </a:xfrm>
              <a:custGeom>
                <a:rect b="b" l="l" r="r" t="t"/>
                <a:pathLst>
                  <a:path extrusionOk="0" h="4408" w="3347">
                    <a:moveTo>
                      <a:pt x="1" y="9"/>
                    </a:moveTo>
                    <a:cubicBezTo>
                      <a:pt x="10" y="366"/>
                      <a:pt x="215" y="750"/>
                      <a:pt x="420" y="964"/>
                    </a:cubicBezTo>
                    <a:lnTo>
                      <a:pt x="420" y="964"/>
                    </a:lnTo>
                    <a:cubicBezTo>
                      <a:pt x="456" y="1009"/>
                      <a:pt x="500" y="1044"/>
                      <a:pt x="536" y="1071"/>
                    </a:cubicBezTo>
                    <a:lnTo>
                      <a:pt x="536" y="1071"/>
                    </a:lnTo>
                    <a:cubicBezTo>
                      <a:pt x="313" y="1187"/>
                      <a:pt x="259" y="1597"/>
                      <a:pt x="304" y="1794"/>
                    </a:cubicBezTo>
                    <a:lnTo>
                      <a:pt x="304" y="1794"/>
                    </a:lnTo>
                    <a:cubicBezTo>
                      <a:pt x="340" y="1945"/>
                      <a:pt x="429" y="2079"/>
                      <a:pt x="509" y="2204"/>
                    </a:cubicBezTo>
                    <a:lnTo>
                      <a:pt x="509" y="2204"/>
                    </a:lnTo>
                    <a:cubicBezTo>
                      <a:pt x="572" y="2293"/>
                      <a:pt x="625" y="2382"/>
                      <a:pt x="670" y="2472"/>
                    </a:cubicBezTo>
                    <a:lnTo>
                      <a:pt x="670" y="2472"/>
                    </a:lnTo>
                    <a:cubicBezTo>
                      <a:pt x="643" y="2489"/>
                      <a:pt x="625" y="2525"/>
                      <a:pt x="625" y="2561"/>
                    </a:cubicBezTo>
                    <a:lnTo>
                      <a:pt x="625" y="2561"/>
                    </a:lnTo>
                    <a:cubicBezTo>
                      <a:pt x="625" y="2632"/>
                      <a:pt x="679" y="2686"/>
                      <a:pt x="750" y="2686"/>
                    </a:cubicBezTo>
                    <a:lnTo>
                      <a:pt x="750" y="2686"/>
                    </a:lnTo>
                    <a:cubicBezTo>
                      <a:pt x="813" y="2686"/>
                      <a:pt x="866" y="2632"/>
                      <a:pt x="866" y="2561"/>
                    </a:cubicBezTo>
                    <a:lnTo>
                      <a:pt x="866" y="2561"/>
                    </a:lnTo>
                    <a:cubicBezTo>
                      <a:pt x="866" y="2498"/>
                      <a:pt x="813" y="2445"/>
                      <a:pt x="750" y="2445"/>
                    </a:cubicBezTo>
                    <a:lnTo>
                      <a:pt x="750" y="2445"/>
                    </a:lnTo>
                    <a:cubicBezTo>
                      <a:pt x="723" y="2445"/>
                      <a:pt x="706" y="2445"/>
                      <a:pt x="697" y="2454"/>
                    </a:cubicBezTo>
                    <a:lnTo>
                      <a:pt x="697" y="2454"/>
                    </a:lnTo>
                    <a:cubicBezTo>
                      <a:pt x="652" y="2365"/>
                      <a:pt x="590" y="2275"/>
                      <a:pt x="536" y="2186"/>
                    </a:cubicBezTo>
                    <a:lnTo>
                      <a:pt x="536" y="2186"/>
                    </a:lnTo>
                    <a:cubicBezTo>
                      <a:pt x="447" y="2061"/>
                      <a:pt x="367" y="1936"/>
                      <a:pt x="331" y="1794"/>
                    </a:cubicBezTo>
                    <a:lnTo>
                      <a:pt x="331" y="1794"/>
                    </a:lnTo>
                    <a:cubicBezTo>
                      <a:pt x="286" y="1571"/>
                      <a:pt x="358" y="1187"/>
                      <a:pt x="563" y="1089"/>
                    </a:cubicBezTo>
                    <a:lnTo>
                      <a:pt x="563" y="1089"/>
                    </a:lnTo>
                    <a:cubicBezTo>
                      <a:pt x="643" y="1151"/>
                      <a:pt x="732" y="1205"/>
                      <a:pt x="813" y="1258"/>
                    </a:cubicBezTo>
                    <a:lnTo>
                      <a:pt x="813" y="1258"/>
                    </a:lnTo>
                    <a:cubicBezTo>
                      <a:pt x="955" y="1339"/>
                      <a:pt x="1098" y="1419"/>
                      <a:pt x="1214" y="1544"/>
                    </a:cubicBezTo>
                    <a:lnTo>
                      <a:pt x="1214" y="1544"/>
                    </a:lnTo>
                    <a:cubicBezTo>
                      <a:pt x="1473" y="1811"/>
                      <a:pt x="1705" y="2115"/>
                      <a:pt x="1883" y="2436"/>
                    </a:cubicBezTo>
                    <a:lnTo>
                      <a:pt x="1883" y="2436"/>
                    </a:lnTo>
                    <a:cubicBezTo>
                      <a:pt x="1883" y="2436"/>
                      <a:pt x="1883" y="2436"/>
                      <a:pt x="1883" y="2436"/>
                    </a:cubicBezTo>
                    <a:lnTo>
                      <a:pt x="1883" y="2436"/>
                    </a:lnTo>
                    <a:cubicBezTo>
                      <a:pt x="1883" y="2445"/>
                      <a:pt x="1892" y="2454"/>
                      <a:pt x="1892" y="2454"/>
                    </a:cubicBezTo>
                    <a:lnTo>
                      <a:pt x="1892" y="2454"/>
                    </a:lnTo>
                    <a:cubicBezTo>
                      <a:pt x="2017" y="2668"/>
                      <a:pt x="2124" y="2891"/>
                      <a:pt x="2204" y="3114"/>
                    </a:cubicBezTo>
                    <a:lnTo>
                      <a:pt x="2204" y="3114"/>
                    </a:lnTo>
                    <a:cubicBezTo>
                      <a:pt x="2347" y="3497"/>
                      <a:pt x="2499" y="3952"/>
                      <a:pt x="2570" y="4399"/>
                    </a:cubicBezTo>
                    <a:lnTo>
                      <a:pt x="2570" y="4399"/>
                    </a:lnTo>
                    <a:cubicBezTo>
                      <a:pt x="2570" y="4407"/>
                      <a:pt x="2579" y="4407"/>
                      <a:pt x="2588" y="4407"/>
                    </a:cubicBezTo>
                    <a:lnTo>
                      <a:pt x="2588" y="4407"/>
                    </a:lnTo>
                    <a:lnTo>
                      <a:pt x="2588" y="4407"/>
                    </a:lnTo>
                    <a:lnTo>
                      <a:pt x="2588" y="4407"/>
                    </a:lnTo>
                    <a:cubicBezTo>
                      <a:pt x="2597" y="4407"/>
                      <a:pt x="2606" y="4399"/>
                      <a:pt x="2597" y="4390"/>
                    </a:cubicBezTo>
                    <a:lnTo>
                      <a:pt x="2597" y="4390"/>
                    </a:lnTo>
                    <a:cubicBezTo>
                      <a:pt x="2525" y="3944"/>
                      <a:pt x="2374" y="3489"/>
                      <a:pt x="2231" y="3105"/>
                    </a:cubicBezTo>
                    <a:lnTo>
                      <a:pt x="2231" y="3105"/>
                    </a:lnTo>
                    <a:cubicBezTo>
                      <a:pt x="2151" y="2882"/>
                      <a:pt x="2053" y="2668"/>
                      <a:pt x="1928" y="2454"/>
                    </a:cubicBezTo>
                    <a:lnTo>
                      <a:pt x="1928" y="2454"/>
                    </a:lnTo>
                    <a:cubicBezTo>
                      <a:pt x="1981" y="2454"/>
                      <a:pt x="2035" y="2445"/>
                      <a:pt x="2088" y="2436"/>
                    </a:cubicBezTo>
                    <a:lnTo>
                      <a:pt x="2088" y="2436"/>
                    </a:lnTo>
                    <a:cubicBezTo>
                      <a:pt x="2186" y="2418"/>
                      <a:pt x="2285" y="2400"/>
                      <a:pt x="2392" y="2427"/>
                    </a:cubicBezTo>
                    <a:lnTo>
                      <a:pt x="2392" y="2427"/>
                    </a:lnTo>
                    <a:cubicBezTo>
                      <a:pt x="2516" y="2463"/>
                      <a:pt x="2641" y="2543"/>
                      <a:pt x="2748" y="2668"/>
                    </a:cubicBezTo>
                    <a:lnTo>
                      <a:pt x="2748" y="2668"/>
                    </a:lnTo>
                    <a:cubicBezTo>
                      <a:pt x="2918" y="2864"/>
                      <a:pt x="3096" y="3105"/>
                      <a:pt x="3186" y="3346"/>
                    </a:cubicBezTo>
                    <a:lnTo>
                      <a:pt x="3186" y="3346"/>
                    </a:lnTo>
                    <a:cubicBezTo>
                      <a:pt x="3141" y="3364"/>
                      <a:pt x="3105" y="3408"/>
                      <a:pt x="3105" y="3462"/>
                    </a:cubicBezTo>
                    <a:lnTo>
                      <a:pt x="3105" y="3462"/>
                    </a:lnTo>
                    <a:cubicBezTo>
                      <a:pt x="3105" y="3524"/>
                      <a:pt x="3159" y="3578"/>
                      <a:pt x="3230" y="3578"/>
                    </a:cubicBezTo>
                    <a:lnTo>
                      <a:pt x="3230" y="3578"/>
                    </a:lnTo>
                    <a:cubicBezTo>
                      <a:pt x="3293" y="3578"/>
                      <a:pt x="3346" y="3524"/>
                      <a:pt x="3346" y="3462"/>
                    </a:cubicBezTo>
                    <a:lnTo>
                      <a:pt x="3346" y="3462"/>
                    </a:lnTo>
                    <a:cubicBezTo>
                      <a:pt x="3346" y="3390"/>
                      <a:pt x="3293" y="3337"/>
                      <a:pt x="3230" y="3337"/>
                    </a:cubicBezTo>
                    <a:lnTo>
                      <a:pt x="3230" y="3337"/>
                    </a:lnTo>
                    <a:cubicBezTo>
                      <a:pt x="3221" y="3337"/>
                      <a:pt x="3212" y="3337"/>
                      <a:pt x="3212" y="3337"/>
                    </a:cubicBezTo>
                    <a:lnTo>
                      <a:pt x="3212" y="3337"/>
                    </a:lnTo>
                    <a:cubicBezTo>
                      <a:pt x="3123" y="3087"/>
                      <a:pt x="2936" y="2855"/>
                      <a:pt x="2766" y="2650"/>
                    </a:cubicBezTo>
                    <a:lnTo>
                      <a:pt x="2766" y="2650"/>
                    </a:lnTo>
                    <a:cubicBezTo>
                      <a:pt x="2659" y="2525"/>
                      <a:pt x="2534" y="2436"/>
                      <a:pt x="2401" y="2400"/>
                    </a:cubicBezTo>
                    <a:lnTo>
                      <a:pt x="2401" y="2400"/>
                    </a:lnTo>
                    <a:cubicBezTo>
                      <a:pt x="2285" y="2373"/>
                      <a:pt x="2177" y="2391"/>
                      <a:pt x="2079" y="2400"/>
                    </a:cubicBezTo>
                    <a:lnTo>
                      <a:pt x="2079" y="2400"/>
                    </a:lnTo>
                    <a:cubicBezTo>
                      <a:pt x="2026" y="2409"/>
                      <a:pt x="1972" y="2418"/>
                      <a:pt x="1910" y="2427"/>
                    </a:cubicBezTo>
                    <a:lnTo>
                      <a:pt x="1910" y="2427"/>
                    </a:lnTo>
                    <a:cubicBezTo>
                      <a:pt x="1723" y="2106"/>
                      <a:pt x="1491" y="1794"/>
                      <a:pt x="1232" y="1526"/>
                    </a:cubicBezTo>
                    <a:lnTo>
                      <a:pt x="1232" y="1526"/>
                    </a:lnTo>
                    <a:cubicBezTo>
                      <a:pt x="1116" y="1401"/>
                      <a:pt x="973" y="1312"/>
                      <a:pt x="830" y="1232"/>
                    </a:cubicBezTo>
                    <a:lnTo>
                      <a:pt x="830" y="1232"/>
                    </a:lnTo>
                    <a:cubicBezTo>
                      <a:pt x="741" y="1178"/>
                      <a:pt x="661" y="1125"/>
                      <a:pt x="581" y="1071"/>
                    </a:cubicBezTo>
                    <a:lnTo>
                      <a:pt x="581" y="1071"/>
                    </a:lnTo>
                    <a:cubicBezTo>
                      <a:pt x="581" y="1071"/>
                      <a:pt x="581" y="1071"/>
                      <a:pt x="581" y="1071"/>
                    </a:cubicBezTo>
                    <a:lnTo>
                      <a:pt x="581" y="1071"/>
                    </a:lnTo>
                    <a:cubicBezTo>
                      <a:pt x="581" y="1062"/>
                      <a:pt x="572" y="1062"/>
                      <a:pt x="572" y="1062"/>
                    </a:cubicBezTo>
                    <a:lnTo>
                      <a:pt x="572" y="1062"/>
                    </a:lnTo>
                    <a:cubicBezTo>
                      <a:pt x="527" y="1026"/>
                      <a:pt x="482" y="991"/>
                      <a:pt x="438" y="946"/>
                    </a:cubicBezTo>
                    <a:lnTo>
                      <a:pt x="438" y="946"/>
                    </a:lnTo>
                    <a:cubicBezTo>
                      <a:pt x="242" y="732"/>
                      <a:pt x="36" y="357"/>
                      <a:pt x="36" y="9"/>
                    </a:cubicBezTo>
                    <a:lnTo>
                      <a:pt x="36" y="9"/>
                    </a:lnTo>
                    <a:cubicBezTo>
                      <a:pt x="36" y="0"/>
                      <a:pt x="28" y="0"/>
                      <a:pt x="19" y="0"/>
                    </a:cubicBezTo>
                    <a:lnTo>
                      <a:pt x="19" y="0"/>
                    </a:lnTo>
                    <a:cubicBezTo>
                      <a:pt x="10" y="0"/>
                      <a:pt x="1" y="0"/>
                      <a:pt x="1" y="9"/>
                    </a:cubicBezTo>
                    <a:moveTo>
                      <a:pt x="652" y="2561"/>
                    </a:moveTo>
                    <a:cubicBezTo>
                      <a:pt x="652" y="2507"/>
                      <a:pt x="697" y="2472"/>
                      <a:pt x="750" y="2472"/>
                    </a:cubicBezTo>
                    <a:lnTo>
                      <a:pt x="750" y="2472"/>
                    </a:lnTo>
                    <a:cubicBezTo>
                      <a:pt x="795" y="2472"/>
                      <a:pt x="839" y="2507"/>
                      <a:pt x="839" y="2561"/>
                    </a:cubicBezTo>
                    <a:lnTo>
                      <a:pt x="839" y="2561"/>
                    </a:lnTo>
                    <a:cubicBezTo>
                      <a:pt x="839" y="2614"/>
                      <a:pt x="795" y="2650"/>
                      <a:pt x="750" y="2650"/>
                    </a:cubicBezTo>
                    <a:lnTo>
                      <a:pt x="750" y="2650"/>
                    </a:lnTo>
                    <a:cubicBezTo>
                      <a:pt x="697" y="2650"/>
                      <a:pt x="652" y="2614"/>
                      <a:pt x="652" y="2561"/>
                    </a:cubicBezTo>
                    <a:close/>
                    <a:moveTo>
                      <a:pt x="3132" y="3462"/>
                    </a:moveTo>
                    <a:cubicBezTo>
                      <a:pt x="3132" y="3408"/>
                      <a:pt x="3177" y="3364"/>
                      <a:pt x="3230" y="3364"/>
                    </a:cubicBezTo>
                    <a:lnTo>
                      <a:pt x="3230" y="3364"/>
                    </a:lnTo>
                    <a:cubicBezTo>
                      <a:pt x="3275" y="3364"/>
                      <a:pt x="3319" y="3408"/>
                      <a:pt x="3319" y="3462"/>
                    </a:cubicBezTo>
                    <a:lnTo>
                      <a:pt x="3319" y="3462"/>
                    </a:lnTo>
                    <a:cubicBezTo>
                      <a:pt x="3319" y="3506"/>
                      <a:pt x="3275" y="3551"/>
                      <a:pt x="3230" y="3551"/>
                    </a:cubicBezTo>
                    <a:lnTo>
                      <a:pt x="3230" y="3551"/>
                    </a:lnTo>
                    <a:cubicBezTo>
                      <a:pt x="3177" y="3551"/>
                      <a:pt x="3132" y="3506"/>
                      <a:pt x="3132" y="3462"/>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6613391" y="3026313"/>
                <a:ext cx="34720" cy="235744"/>
              </a:xfrm>
              <a:custGeom>
                <a:rect b="b" l="l" r="r" t="t"/>
                <a:pathLst>
                  <a:path extrusionOk="0" h="5398" w="795">
                    <a:moveTo>
                      <a:pt x="187" y="9"/>
                    </a:moveTo>
                    <a:cubicBezTo>
                      <a:pt x="178" y="9"/>
                      <a:pt x="178" y="18"/>
                      <a:pt x="178" y="18"/>
                    </a:cubicBezTo>
                    <a:lnTo>
                      <a:pt x="178" y="18"/>
                    </a:lnTo>
                    <a:cubicBezTo>
                      <a:pt x="223" y="259"/>
                      <a:pt x="196" y="500"/>
                      <a:pt x="178" y="732"/>
                    </a:cubicBezTo>
                    <a:lnTo>
                      <a:pt x="178" y="732"/>
                    </a:lnTo>
                    <a:cubicBezTo>
                      <a:pt x="170" y="866"/>
                      <a:pt x="152" y="1009"/>
                      <a:pt x="152" y="1151"/>
                    </a:cubicBezTo>
                    <a:lnTo>
                      <a:pt x="152" y="1151"/>
                    </a:lnTo>
                    <a:cubicBezTo>
                      <a:pt x="152" y="1348"/>
                      <a:pt x="170" y="1481"/>
                      <a:pt x="286" y="1660"/>
                    </a:cubicBezTo>
                    <a:lnTo>
                      <a:pt x="286" y="1660"/>
                    </a:lnTo>
                    <a:lnTo>
                      <a:pt x="294" y="1678"/>
                    </a:lnTo>
                    <a:cubicBezTo>
                      <a:pt x="384" y="1820"/>
                      <a:pt x="464" y="1954"/>
                      <a:pt x="509" y="2106"/>
                    </a:cubicBezTo>
                    <a:lnTo>
                      <a:pt x="509" y="2106"/>
                    </a:lnTo>
                    <a:cubicBezTo>
                      <a:pt x="625" y="2490"/>
                      <a:pt x="660" y="2882"/>
                      <a:pt x="660" y="3266"/>
                    </a:cubicBezTo>
                    <a:lnTo>
                      <a:pt x="660" y="3266"/>
                    </a:lnTo>
                    <a:cubicBezTo>
                      <a:pt x="598" y="3266"/>
                      <a:pt x="544" y="3283"/>
                      <a:pt x="491" y="3319"/>
                    </a:cubicBezTo>
                    <a:lnTo>
                      <a:pt x="491" y="3319"/>
                    </a:lnTo>
                    <a:cubicBezTo>
                      <a:pt x="259" y="3498"/>
                      <a:pt x="134" y="4077"/>
                      <a:pt x="116" y="4247"/>
                    </a:cubicBezTo>
                    <a:lnTo>
                      <a:pt x="116" y="4247"/>
                    </a:lnTo>
                    <a:cubicBezTo>
                      <a:pt x="54" y="4256"/>
                      <a:pt x="0" y="4309"/>
                      <a:pt x="0" y="4372"/>
                    </a:cubicBezTo>
                    <a:lnTo>
                      <a:pt x="0" y="4372"/>
                    </a:lnTo>
                    <a:cubicBezTo>
                      <a:pt x="0" y="4443"/>
                      <a:pt x="63" y="4497"/>
                      <a:pt x="134" y="4497"/>
                    </a:cubicBezTo>
                    <a:lnTo>
                      <a:pt x="134" y="4497"/>
                    </a:lnTo>
                    <a:cubicBezTo>
                      <a:pt x="205" y="4497"/>
                      <a:pt x="268" y="4443"/>
                      <a:pt x="268" y="4372"/>
                    </a:cubicBezTo>
                    <a:lnTo>
                      <a:pt x="268" y="4372"/>
                    </a:lnTo>
                    <a:cubicBezTo>
                      <a:pt x="268" y="4309"/>
                      <a:pt x="214" y="4256"/>
                      <a:pt x="152" y="4247"/>
                    </a:cubicBezTo>
                    <a:lnTo>
                      <a:pt x="152" y="4247"/>
                    </a:lnTo>
                    <a:cubicBezTo>
                      <a:pt x="161" y="4077"/>
                      <a:pt x="286" y="3515"/>
                      <a:pt x="509" y="3346"/>
                    </a:cubicBezTo>
                    <a:lnTo>
                      <a:pt x="509" y="3346"/>
                    </a:lnTo>
                    <a:cubicBezTo>
                      <a:pt x="562" y="3310"/>
                      <a:pt x="607" y="3292"/>
                      <a:pt x="651" y="3301"/>
                    </a:cubicBezTo>
                    <a:lnTo>
                      <a:pt x="651" y="3301"/>
                    </a:lnTo>
                    <a:cubicBezTo>
                      <a:pt x="642" y="3783"/>
                      <a:pt x="571" y="4265"/>
                      <a:pt x="491" y="4729"/>
                    </a:cubicBezTo>
                    <a:lnTo>
                      <a:pt x="491" y="4729"/>
                    </a:lnTo>
                    <a:cubicBezTo>
                      <a:pt x="491" y="4782"/>
                      <a:pt x="482" y="4827"/>
                      <a:pt x="473" y="4880"/>
                    </a:cubicBezTo>
                    <a:lnTo>
                      <a:pt x="473" y="4880"/>
                    </a:lnTo>
                    <a:cubicBezTo>
                      <a:pt x="446" y="5050"/>
                      <a:pt x="419" y="5237"/>
                      <a:pt x="357" y="5371"/>
                    </a:cubicBezTo>
                    <a:lnTo>
                      <a:pt x="357" y="5371"/>
                    </a:lnTo>
                    <a:cubicBezTo>
                      <a:pt x="357" y="5380"/>
                      <a:pt x="357" y="5389"/>
                      <a:pt x="366" y="5389"/>
                    </a:cubicBezTo>
                    <a:lnTo>
                      <a:pt x="366" y="5389"/>
                    </a:lnTo>
                    <a:cubicBezTo>
                      <a:pt x="366" y="5398"/>
                      <a:pt x="366" y="5398"/>
                      <a:pt x="375" y="5398"/>
                    </a:cubicBezTo>
                    <a:lnTo>
                      <a:pt x="375" y="5398"/>
                    </a:lnTo>
                    <a:cubicBezTo>
                      <a:pt x="375" y="5398"/>
                      <a:pt x="384" y="5389"/>
                      <a:pt x="384" y="5389"/>
                    </a:cubicBezTo>
                    <a:lnTo>
                      <a:pt x="384" y="5389"/>
                    </a:lnTo>
                    <a:cubicBezTo>
                      <a:pt x="455" y="5246"/>
                      <a:pt x="482" y="5059"/>
                      <a:pt x="500" y="4889"/>
                    </a:cubicBezTo>
                    <a:lnTo>
                      <a:pt x="500" y="4889"/>
                    </a:lnTo>
                    <a:cubicBezTo>
                      <a:pt x="509" y="4836"/>
                      <a:pt x="517" y="4782"/>
                      <a:pt x="526" y="4738"/>
                    </a:cubicBezTo>
                    <a:lnTo>
                      <a:pt x="526" y="4738"/>
                    </a:lnTo>
                    <a:cubicBezTo>
                      <a:pt x="669" y="3881"/>
                      <a:pt x="794" y="2971"/>
                      <a:pt x="544" y="2097"/>
                    </a:cubicBezTo>
                    <a:lnTo>
                      <a:pt x="544" y="2097"/>
                    </a:lnTo>
                    <a:cubicBezTo>
                      <a:pt x="500" y="1945"/>
                      <a:pt x="410" y="1812"/>
                      <a:pt x="321" y="1669"/>
                    </a:cubicBezTo>
                    <a:lnTo>
                      <a:pt x="321" y="1669"/>
                    </a:lnTo>
                    <a:lnTo>
                      <a:pt x="312" y="1642"/>
                    </a:lnTo>
                    <a:cubicBezTo>
                      <a:pt x="205" y="1473"/>
                      <a:pt x="187" y="1348"/>
                      <a:pt x="187" y="1151"/>
                    </a:cubicBezTo>
                    <a:lnTo>
                      <a:pt x="187" y="1151"/>
                    </a:lnTo>
                    <a:cubicBezTo>
                      <a:pt x="187" y="1009"/>
                      <a:pt x="196" y="866"/>
                      <a:pt x="214" y="732"/>
                    </a:cubicBezTo>
                    <a:lnTo>
                      <a:pt x="214" y="732"/>
                    </a:lnTo>
                    <a:cubicBezTo>
                      <a:pt x="232" y="500"/>
                      <a:pt x="250" y="259"/>
                      <a:pt x="205" y="18"/>
                    </a:cubicBezTo>
                    <a:lnTo>
                      <a:pt x="205" y="18"/>
                    </a:lnTo>
                    <a:cubicBezTo>
                      <a:pt x="205" y="9"/>
                      <a:pt x="205" y="1"/>
                      <a:pt x="196" y="1"/>
                    </a:cubicBezTo>
                    <a:lnTo>
                      <a:pt x="196" y="1"/>
                    </a:lnTo>
                    <a:cubicBezTo>
                      <a:pt x="187" y="1"/>
                      <a:pt x="187" y="1"/>
                      <a:pt x="187" y="9"/>
                    </a:cubicBezTo>
                    <a:moveTo>
                      <a:pt x="36" y="4372"/>
                    </a:moveTo>
                    <a:cubicBezTo>
                      <a:pt x="36" y="4318"/>
                      <a:pt x="80" y="4274"/>
                      <a:pt x="134" y="4274"/>
                    </a:cubicBezTo>
                    <a:lnTo>
                      <a:pt x="134" y="4274"/>
                    </a:lnTo>
                    <a:cubicBezTo>
                      <a:pt x="187" y="4274"/>
                      <a:pt x="232" y="4318"/>
                      <a:pt x="232" y="4372"/>
                    </a:cubicBezTo>
                    <a:lnTo>
                      <a:pt x="232" y="4372"/>
                    </a:lnTo>
                    <a:cubicBezTo>
                      <a:pt x="232" y="4425"/>
                      <a:pt x="187" y="4470"/>
                      <a:pt x="134" y="4470"/>
                    </a:cubicBezTo>
                    <a:lnTo>
                      <a:pt x="134" y="4470"/>
                    </a:lnTo>
                    <a:cubicBezTo>
                      <a:pt x="80" y="4470"/>
                      <a:pt x="36" y="4425"/>
                      <a:pt x="36" y="4372"/>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6416600" y="3002948"/>
                <a:ext cx="113068" cy="118877"/>
              </a:xfrm>
              <a:custGeom>
                <a:rect b="b" l="l" r="r" t="t"/>
                <a:pathLst>
                  <a:path extrusionOk="0" h="2722" w="2589">
                    <a:moveTo>
                      <a:pt x="1107" y="892"/>
                    </a:moveTo>
                    <a:cubicBezTo>
                      <a:pt x="929" y="821"/>
                      <a:pt x="697" y="866"/>
                      <a:pt x="483" y="1008"/>
                    </a:cubicBezTo>
                    <a:lnTo>
                      <a:pt x="483" y="1008"/>
                    </a:lnTo>
                    <a:cubicBezTo>
                      <a:pt x="251" y="1160"/>
                      <a:pt x="117" y="1383"/>
                      <a:pt x="117" y="1588"/>
                    </a:cubicBezTo>
                    <a:lnTo>
                      <a:pt x="117" y="1588"/>
                    </a:lnTo>
                    <a:cubicBezTo>
                      <a:pt x="54" y="1597"/>
                      <a:pt x="1" y="1660"/>
                      <a:pt x="1" y="1722"/>
                    </a:cubicBezTo>
                    <a:lnTo>
                      <a:pt x="1" y="1722"/>
                    </a:lnTo>
                    <a:cubicBezTo>
                      <a:pt x="1" y="1793"/>
                      <a:pt x="63" y="1856"/>
                      <a:pt x="135" y="1856"/>
                    </a:cubicBezTo>
                    <a:lnTo>
                      <a:pt x="135" y="1856"/>
                    </a:lnTo>
                    <a:cubicBezTo>
                      <a:pt x="206" y="1856"/>
                      <a:pt x="269" y="1793"/>
                      <a:pt x="269" y="1722"/>
                    </a:cubicBezTo>
                    <a:lnTo>
                      <a:pt x="269" y="1722"/>
                    </a:lnTo>
                    <a:cubicBezTo>
                      <a:pt x="269" y="1660"/>
                      <a:pt x="215" y="1597"/>
                      <a:pt x="153" y="1588"/>
                    </a:cubicBezTo>
                    <a:lnTo>
                      <a:pt x="153" y="1588"/>
                    </a:lnTo>
                    <a:cubicBezTo>
                      <a:pt x="153" y="1401"/>
                      <a:pt x="286" y="1178"/>
                      <a:pt x="501" y="1035"/>
                    </a:cubicBezTo>
                    <a:lnTo>
                      <a:pt x="501" y="1035"/>
                    </a:lnTo>
                    <a:cubicBezTo>
                      <a:pt x="697" y="892"/>
                      <a:pt x="929" y="857"/>
                      <a:pt x="1089" y="919"/>
                    </a:cubicBezTo>
                    <a:lnTo>
                      <a:pt x="1089" y="919"/>
                    </a:lnTo>
                    <a:cubicBezTo>
                      <a:pt x="1054" y="999"/>
                      <a:pt x="1018" y="1089"/>
                      <a:pt x="1000" y="1178"/>
                    </a:cubicBezTo>
                    <a:lnTo>
                      <a:pt x="1000" y="1178"/>
                    </a:lnTo>
                    <a:cubicBezTo>
                      <a:pt x="902" y="1553"/>
                      <a:pt x="911" y="1963"/>
                      <a:pt x="920" y="2364"/>
                    </a:cubicBezTo>
                    <a:lnTo>
                      <a:pt x="920" y="2364"/>
                    </a:lnTo>
                    <a:cubicBezTo>
                      <a:pt x="920" y="2480"/>
                      <a:pt x="920" y="2596"/>
                      <a:pt x="920" y="2712"/>
                    </a:cubicBezTo>
                    <a:lnTo>
                      <a:pt x="920" y="2712"/>
                    </a:lnTo>
                    <a:cubicBezTo>
                      <a:pt x="920" y="2721"/>
                      <a:pt x="929" y="2721"/>
                      <a:pt x="938" y="2721"/>
                    </a:cubicBezTo>
                    <a:lnTo>
                      <a:pt x="938" y="2721"/>
                    </a:lnTo>
                    <a:cubicBezTo>
                      <a:pt x="947" y="2721"/>
                      <a:pt x="955" y="2721"/>
                      <a:pt x="955" y="2712"/>
                    </a:cubicBezTo>
                    <a:lnTo>
                      <a:pt x="955" y="2712"/>
                    </a:lnTo>
                    <a:cubicBezTo>
                      <a:pt x="955" y="2596"/>
                      <a:pt x="955" y="2480"/>
                      <a:pt x="947" y="2364"/>
                    </a:cubicBezTo>
                    <a:lnTo>
                      <a:pt x="947" y="2364"/>
                    </a:lnTo>
                    <a:cubicBezTo>
                      <a:pt x="938" y="1963"/>
                      <a:pt x="929" y="1553"/>
                      <a:pt x="1027" y="1187"/>
                    </a:cubicBezTo>
                    <a:lnTo>
                      <a:pt x="1027" y="1187"/>
                    </a:lnTo>
                    <a:cubicBezTo>
                      <a:pt x="1054" y="1089"/>
                      <a:pt x="1089" y="999"/>
                      <a:pt x="1125" y="919"/>
                    </a:cubicBezTo>
                    <a:lnTo>
                      <a:pt x="1125" y="919"/>
                    </a:lnTo>
                    <a:cubicBezTo>
                      <a:pt x="1134" y="919"/>
                      <a:pt x="1134" y="919"/>
                      <a:pt x="1134" y="910"/>
                    </a:cubicBezTo>
                    <a:lnTo>
                      <a:pt x="1134" y="910"/>
                    </a:lnTo>
                    <a:cubicBezTo>
                      <a:pt x="1134" y="910"/>
                      <a:pt x="1134" y="910"/>
                      <a:pt x="1134" y="910"/>
                    </a:cubicBezTo>
                    <a:lnTo>
                      <a:pt x="1134" y="910"/>
                    </a:lnTo>
                    <a:cubicBezTo>
                      <a:pt x="1393" y="402"/>
                      <a:pt x="1972" y="36"/>
                      <a:pt x="2579" y="36"/>
                    </a:cubicBezTo>
                    <a:lnTo>
                      <a:pt x="2579" y="36"/>
                    </a:lnTo>
                    <a:cubicBezTo>
                      <a:pt x="2588" y="36"/>
                      <a:pt x="2588" y="27"/>
                      <a:pt x="2588" y="18"/>
                    </a:cubicBezTo>
                    <a:lnTo>
                      <a:pt x="2588" y="18"/>
                    </a:lnTo>
                    <a:cubicBezTo>
                      <a:pt x="2588" y="9"/>
                      <a:pt x="2588" y="0"/>
                      <a:pt x="2579" y="0"/>
                    </a:cubicBezTo>
                    <a:lnTo>
                      <a:pt x="2579" y="0"/>
                    </a:lnTo>
                    <a:cubicBezTo>
                      <a:pt x="1964" y="0"/>
                      <a:pt x="1375" y="375"/>
                      <a:pt x="1107" y="892"/>
                    </a:cubicBezTo>
                    <a:close/>
                    <a:moveTo>
                      <a:pt x="37" y="1722"/>
                    </a:moveTo>
                    <a:cubicBezTo>
                      <a:pt x="37" y="1669"/>
                      <a:pt x="81" y="1624"/>
                      <a:pt x="135" y="1624"/>
                    </a:cubicBezTo>
                    <a:lnTo>
                      <a:pt x="135" y="1624"/>
                    </a:lnTo>
                    <a:cubicBezTo>
                      <a:pt x="188" y="1624"/>
                      <a:pt x="233" y="1669"/>
                      <a:pt x="233" y="1722"/>
                    </a:cubicBezTo>
                    <a:lnTo>
                      <a:pt x="233" y="1722"/>
                    </a:lnTo>
                    <a:cubicBezTo>
                      <a:pt x="233" y="1776"/>
                      <a:pt x="188" y="1829"/>
                      <a:pt x="135" y="1829"/>
                    </a:cubicBezTo>
                    <a:lnTo>
                      <a:pt x="135" y="1829"/>
                    </a:lnTo>
                    <a:cubicBezTo>
                      <a:pt x="81" y="1829"/>
                      <a:pt x="37" y="1776"/>
                      <a:pt x="37" y="1722"/>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6431405" y="3217995"/>
                <a:ext cx="11748" cy="67081"/>
              </a:xfrm>
              <a:custGeom>
                <a:rect b="b" l="l" r="r" t="t"/>
                <a:pathLst>
                  <a:path extrusionOk="0" h="1536" w="269">
                    <a:moveTo>
                      <a:pt x="206" y="10"/>
                    </a:moveTo>
                    <a:cubicBezTo>
                      <a:pt x="206" y="108"/>
                      <a:pt x="206" y="197"/>
                      <a:pt x="215" y="295"/>
                    </a:cubicBezTo>
                    <a:lnTo>
                      <a:pt x="215" y="295"/>
                    </a:lnTo>
                    <a:cubicBezTo>
                      <a:pt x="224" y="723"/>
                      <a:pt x="242" y="1169"/>
                      <a:pt x="10" y="1508"/>
                    </a:cubicBezTo>
                    <a:lnTo>
                      <a:pt x="10" y="1508"/>
                    </a:lnTo>
                    <a:cubicBezTo>
                      <a:pt x="1" y="1517"/>
                      <a:pt x="1" y="1526"/>
                      <a:pt x="10" y="1535"/>
                    </a:cubicBezTo>
                    <a:lnTo>
                      <a:pt x="10" y="1535"/>
                    </a:lnTo>
                    <a:cubicBezTo>
                      <a:pt x="10" y="1535"/>
                      <a:pt x="19" y="1535"/>
                      <a:pt x="19" y="1535"/>
                    </a:cubicBezTo>
                    <a:lnTo>
                      <a:pt x="19" y="1535"/>
                    </a:lnTo>
                    <a:cubicBezTo>
                      <a:pt x="28" y="1535"/>
                      <a:pt x="28" y="1535"/>
                      <a:pt x="37" y="1526"/>
                    </a:cubicBezTo>
                    <a:lnTo>
                      <a:pt x="37" y="1526"/>
                    </a:lnTo>
                    <a:cubicBezTo>
                      <a:pt x="269" y="1178"/>
                      <a:pt x="260" y="732"/>
                      <a:pt x="242" y="295"/>
                    </a:cubicBezTo>
                    <a:lnTo>
                      <a:pt x="242" y="295"/>
                    </a:lnTo>
                    <a:cubicBezTo>
                      <a:pt x="242" y="197"/>
                      <a:pt x="233" y="108"/>
                      <a:pt x="233" y="10"/>
                    </a:cubicBezTo>
                    <a:lnTo>
                      <a:pt x="233" y="10"/>
                    </a:lnTo>
                    <a:cubicBezTo>
                      <a:pt x="233" y="1"/>
                      <a:pt x="233" y="1"/>
                      <a:pt x="224" y="1"/>
                    </a:cubicBezTo>
                    <a:lnTo>
                      <a:pt x="224" y="1"/>
                    </a:lnTo>
                    <a:cubicBezTo>
                      <a:pt x="215" y="1"/>
                      <a:pt x="206" y="1"/>
                      <a:pt x="206" y="10"/>
                    </a:cubicBezTo>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6893512" y="3025527"/>
                <a:ext cx="74069" cy="90839"/>
              </a:xfrm>
              <a:custGeom>
                <a:rect b="b" l="l" r="r" t="t"/>
                <a:pathLst>
                  <a:path extrusionOk="0" h="2080" w="1696">
                    <a:moveTo>
                      <a:pt x="785" y="27"/>
                    </a:moveTo>
                    <a:cubicBezTo>
                      <a:pt x="750" y="63"/>
                      <a:pt x="750" y="126"/>
                      <a:pt x="785" y="161"/>
                    </a:cubicBezTo>
                    <a:lnTo>
                      <a:pt x="785" y="161"/>
                    </a:lnTo>
                    <a:cubicBezTo>
                      <a:pt x="803" y="179"/>
                      <a:pt x="821" y="188"/>
                      <a:pt x="848" y="188"/>
                    </a:cubicBezTo>
                    <a:lnTo>
                      <a:pt x="848" y="188"/>
                    </a:lnTo>
                    <a:cubicBezTo>
                      <a:pt x="857" y="188"/>
                      <a:pt x="866" y="188"/>
                      <a:pt x="875" y="188"/>
                    </a:cubicBezTo>
                    <a:lnTo>
                      <a:pt x="875" y="188"/>
                    </a:lnTo>
                    <a:cubicBezTo>
                      <a:pt x="883" y="215"/>
                      <a:pt x="892" y="233"/>
                      <a:pt x="910" y="259"/>
                    </a:cubicBezTo>
                    <a:lnTo>
                      <a:pt x="910" y="259"/>
                    </a:lnTo>
                    <a:cubicBezTo>
                      <a:pt x="955" y="358"/>
                      <a:pt x="999" y="447"/>
                      <a:pt x="982" y="572"/>
                    </a:cubicBezTo>
                    <a:lnTo>
                      <a:pt x="982" y="572"/>
                    </a:lnTo>
                    <a:cubicBezTo>
                      <a:pt x="973" y="688"/>
                      <a:pt x="919" y="732"/>
                      <a:pt x="839" y="804"/>
                    </a:cubicBezTo>
                    <a:lnTo>
                      <a:pt x="839" y="804"/>
                    </a:lnTo>
                    <a:lnTo>
                      <a:pt x="812" y="821"/>
                    </a:lnTo>
                    <a:cubicBezTo>
                      <a:pt x="812" y="821"/>
                      <a:pt x="812" y="830"/>
                      <a:pt x="812" y="830"/>
                    </a:cubicBezTo>
                    <a:lnTo>
                      <a:pt x="812" y="830"/>
                    </a:lnTo>
                    <a:cubicBezTo>
                      <a:pt x="607" y="643"/>
                      <a:pt x="339" y="429"/>
                      <a:pt x="241" y="366"/>
                    </a:cubicBezTo>
                    <a:lnTo>
                      <a:pt x="241" y="366"/>
                    </a:lnTo>
                    <a:cubicBezTo>
                      <a:pt x="277" y="313"/>
                      <a:pt x="268" y="250"/>
                      <a:pt x="223" y="206"/>
                    </a:cubicBezTo>
                    <a:lnTo>
                      <a:pt x="223" y="206"/>
                    </a:lnTo>
                    <a:cubicBezTo>
                      <a:pt x="197" y="179"/>
                      <a:pt x="170" y="161"/>
                      <a:pt x="134" y="161"/>
                    </a:cubicBezTo>
                    <a:lnTo>
                      <a:pt x="134" y="161"/>
                    </a:lnTo>
                    <a:lnTo>
                      <a:pt x="134" y="161"/>
                    </a:lnTo>
                    <a:cubicBezTo>
                      <a:pt x="98" y="161"/>
                      <a:pt x="63" y="179"/>
                      <a:pt x="36" y="206"/>
                    </a:cubicBezTo>
                    <a:lnTo>
                      <a:pt x="36" y="206"/>
                    </a:lnTo>
                    <a:cubicBezTo>
                      <a:pt x="9" y="233"/>
                      <a:pt x="0" y="259"/>
                      <a:pt x="0" y="295"/>
                    </a:cubicBezTo>
                    <a:lnTo>
                      <a:pt x="0" y="295"/>
                    </a:lnTo>
                    <a:cubicBezTo>
                      <a:pt x="0" y="331"/>
                      <a:pt x="9" y="366"/>
                      <a:pt x="36" y="393"/>
                    </a:cubicBezTo>
                    <a:lnTo>
                      <a:pt x="36" y="393"/>
                    </a:lnTo>
                    <a:cubicBezTo>
                      <a:pt x="63" y="420"/>
                      <a:pt x="98" y="429"/>
                      <a:pt x="134" y="429"/>
                    </a:cubicBezTo>
                    <a:lnTo>
                      <a:pt x="134" y="429"/>
                    </a:lnTo>
                    <a:cubicBezTo>
                      <a:pt x="170" y="429"/>
                      <a:pt x="197" y="420"/>
                      <a:pt x="223" y="393"/>
                    </a:cubicBezTo>
                    <a:lnTo>
                      <a:pt x="223" y="393"/>
                    </a:lnTo>
                    <a:cubicBezTo>
                      <a:pt x="357" y="474"/>
                      <a:pt x="892" y="937"/>
                      <a:pt x="1017" y="1071"/>
                    </a:cubicBezTo>
                    <a:lnTo>
                      <a:pt x="1017" y="1071"/>
                    </a:lnTo>
                    <a:cubicBezTo>
                      <a:pt x="1196" y="1267"/>
                      <a:pt x="1338" y="1508"/>
                      <a:pt x="1472" y="1740"/>
                    </a:cubicBezTo>
                    <a:lnTo>
                      <a:pt x="1472" y="1740"/>
                    </a:lnTo>
                    <a:cubicBezTo>
                      <a:pt x="1535" y="1856"/>
                      <a:pt x="1597" y="1963"/>
                      <a:pt x="1669" y="2079"/>
                    </a:cubicBezTo>
                    <a:lnTo>
                      <a:pt x="1669" y="2079"/>
                    </a:lnTo>
                    <a:cubicBezTo>
                      <a:pt x="1669" y="2079"/>
                      <a:pt x="1677" y="2079"/>
                      <a:pt x="1677" y="2079"/>
                    </a:cubicBezTo>
                    <a:lnTo>
                      <a:pt x="1677" y="2079"/>
                    </a:lnTo>
                    <a:cubicBezTo>
                      <a:pt x="1686" y="2079"/>
                      <a:pt x="1686" y="2079"/>
                      <a:pt x="1686" y="2079"/>
                    </a:cubicBezTo>
                    <a:lnTo>
                      <a:pt x="1686" y="2079"/>
                    </a:lnTo>
                    <a:cubicBezTo>
                      <a:pt x="1695" y="2079"/>
                      <a:pt x="1695" y="2061"/>
                      <a:pt x="1695" y="2061"/>
                    </a:cubicBezTo>
                    <a:lnTo>
                      <a:pt x="1695" y="2061"/>
                    </a:lnTo>
                    <a:cubicBezTo>
                      <a:pt x="1624" y="1954"/>
                      <a:pt x="1561" y="1838"/>
                      <a:pt x="1499" y="1722"/>
                    </a:cubicBezTo>
                    <a:lnTo>
                      <a:pt x="1499" y="1722"/>
                    </a:lnTo>
                    <a:cubicBezTo>
                      <a:pt x="1365" y="1491"/>
                      <a:pt x="1222" y="1250"/>
                      <a:pt x="1035" y="1044"/>
                    </a:cubicBezTo>
                    <a:lnTo>
                      <a:pt x="1035" y="1044"/>
                    </a:lnTo>
                    <a:cubicBezTo>
                      <a:pt x="999" y="1000"/>
                      <a:pt x="919" y="928"/>
                      <a:pt x="830" y="848"/>
                    </a:cubicBezTo>
                    <a:lnTo>
                      <a:pt x="830" y="848"/>
                    </a:lnTo>
                    <a:cubicBezTo>
                      <a:pt x="830" y="848"/>
                      <a:pt x="830" y="848"/>
                      <a:pt x="830" y="848"/>
                    </a:cubicBezTo>
                    <a:lnTo>
                      <a:pt x="830" y="848"/>
                    </a:lnTo>
                    <a:lnTo>
                      <a:pt x="857" y="821"/>
                    </a:lnTo>
                    <a:cubicBezTo>
                      <a:pt x="946" y="750"/>
                      <a:pt x="1008" y="705"/>
                      <a:pt x="1017" y="572"/>
                    </a:cubicBezTo>
                    <a:lnTo>
                      <a:pt x="1017" y="572"/>
                    </a:lnTo>
                    <a:cubicBezTo>
                      <a:pt x="1026" y="438"/>
                      <a:pt x="982" y="349"/>
                      <a:pt x="937" y="250"/>
                    </a:cubicBezTo>
                    <a:lnTo>
                      <a:pt x="937" y="250"/>
                    </a:lnTo>
                    <a:cubicBezTo>
                      <a:pt x="928" y="224"/>
                      <a:pt x="910" y="197"/>
                      <a:pt x="901" y="170"/>
                    </a:cubicBezTo>
                    <a:lnTo>
                      <a:pt x="901" y="170"/>
                    </a:lnTo>
                    <a:cubicBezTo>
                      <a:pt x="910" y="170"/>
                      <a:pt x="910" y="161"/>
                      <a:pt x="919" y="161"/>
                    </a:cubicBezTo>
                    <a:lnTo>
                      <a:pt x="919" y="161"/>
                    </a:lnTo>
                    <a:cubicBezTo>
                      <a:pt x="937" y="143"/>
                      <a:pt x="946" y="117"/>
                      <a:pt x="946" y="90"/>
                    </a:cubicBezTo>
                    <a:lnTo>
                      <a:pt x="946" y="90"/>
                    </a:lnTo>
                    <a:cubicBezTo>
                      <a:pt x="946" y="63"/>
                      <a:pt x="937" y="45"/>
                      <a:pt x="919" y="27"/>
                    </a:cubicBezTo>
                    <a:lnTo>
                      <a:pt x="919" y="27"/>
                    </a:lnTo>
                    <a:cubicBezTo>
                      <a:pt x="901" y="10"/>
                      <a:pt x="875" y="1"/>
                      <a:pt x="848" y="1"/>
                    </a:cubicBezTo>
                    <a:lnTo>
                      <a:pt x="848" y="1"/>
                    </a:lnTo>
                    <a:cubicBezTo>
                      <a:pt x="830" y="1"/>
                      <a:pt x="803" y="10"/>
                      <a:pt x="785" y="27"/>
                    </a:cubicBezTo>
                    <a:moveTo>
                      <a:pt x="803" y="135"/>
                    </a:moveTo>
                    <a:cubicBezTo>
                      <a:pt x="785" y="108"/>
                      <a:pt x="785" y="72"/>
                      <a:pt x="803" y="45"/>
                    </a:cubicBezTo>
                    <a:lnTo>
                      <a:pt x="803" y="45"/>
                    </a:lnTo>
                    <a:cubicBezTo>
                      <a:pt x="821" y="36"/>
                      <a:pt x="830" y="27"/>
                      <a:pt x="848" y="27"/>
                    </a:cubicBezTo>
                    <a:lnTo>
                      <a:pt x="848" y="27"/>
                    </a:lnTo>
                    <a:cubicBezTo>
                      <a:pt x="866" y="27"/>
                      <a:pt x="883" y="36"/>
                      <a:pt x="892" y="45"/>
                    </a:cubicBezTo>
                    <a:lnTo>
                      <a:pt x="892" y="45"/>
                    </a:lnTo>
                    <a:cubicBezTo>
                      <a:pt x="910" y="63"/>
                      <a:pt x="910" y="72"/>
                      <a:pt x="910" y="90"/>
                    </a:cubicBezTo>
                    <a:lnTo>
                      <a:pt x="910" y="90"/>
                    </a:lnTo>
                    <a:cubicBezTo>
                      <a:pt x="910" y="108"/>
                      <a:pt x="910" y="126"/>
                      <a:pt x="892" y="135"/>
                    </a:cubicBezTo>
                    <a:lnTo>
                      <a:pt x="892" y="135"/>
                    </a:lnTo>
                    <a:cubicBezTo>
                      <a:pt x="883" y="152"/>
                      <a:pt x="866" y="152"/>
                      <a:pt x="848" y="152"/>
                    </a:cubicBezTo>
                    <a:lnTo>
                      <a:pt x="848" y="152"/>
                    </a:lnTo>
                    <a:cubicBezTo>
                      <a:pt x="839" y="152"/>
                      <a:pt x="821" y="152"/>
                      <a:pt x="803" y="135"/>
                    </a:cubicBezTo>
                    <a:close/>
                    <a:moveTo>
                      <a:pt x="63" y="366"/>
                    </a:moveTo>
                    <a:cubicBezTo>
                      <a:pt x="45" y="349"/>
                      <a:pt x="27" y="322"/>
                      <a:pt x="27" y="295"/>
                    </a:cubicBezTo>
                    <a:lnTo>
                      <a:pt x="27" y="295"/>
                    </a:lnTo>
                    <a:cubicBezTo>
                      <a:pt x="27" y="268"/>
                      <a:pt x="45" y="242"/>
                      <a:pt x="63" y="224"/>
                    </a:cubicBezTo>
                    <a:lnTo>
                      <a:pt x="63" y="224"/>
                    </a:lnTo>
                    <a:cubicBezTo>
                      <a:pt x="81" y="206"/>
                      <a:pt x="107" y="197"/>
                      <a:pt x="134" y="197"/>
                    </a:cubicBezTo>
                    <a:lnTo>
                      <a:pt x="134" y="197"/>
                    </a:lnTo>
                    <a:cubicBezTo>
                      <a:pt x="161" y="197"/>
                      <a:pt x="188" y="206"/>
                      <a:pt x="205" y="224"/>
                    </a:cubicBezTo>
                    <a:lnTo>
                      <a:pt x="205" y="224"/>
                    </a:lnTo>
                    <a:cubicBezTo>
                      <a:pt x="241" y="268"/>
                      <a:pt x="241" y="331"/>
                      <a:pt x="205" y="366"/>
                    </a:cubicBezTo>
                    <a:lnTo>
                      <a:pt x="205" y="366"/>
                    </a:lnTo>
                    <a:cubicBezTo>
                      <a:pt x="188" y="393"/>
                      <a:pt x="161" y="402"/>
                      <a:pt x="134" y="402"/>
                    </a:cubicBezTo>
                    <a:lnTo>
                      <a:pt x="134" y="402"/>
                    </a:lnTo>
                    <a:cubicBezTo>
                      <a:pt x="107" y="402"/>
                      <a:pt x="81" y="393"/>
                      <a:pt x="63" y="366"/>
                    </a:cubicBezTo>
                    <a:close/>
                  </a:path>
                </a:pathLst>
              </a:custGeom>
              <a:gradFill>
                <a:gsLst>
                  <a:gs pos="0">
                    <a:schemeClr val="dk1"/>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36"/>
            <p:cNvGrpSpPr/>
            <p:nvPr/>
          </p:nvGrpSpPr>
          <p:grpSpPr>
            <a:xfrm>
              <a:off x="3499776" y="2414214"/>
              <a:ext cx="2144458" cy="2190009"/>
              <a:chOff x="5192088" y="2349162"/>
              <a:chExt cx="972499" cy="993156"/>
            </a:xfrm>
          </p:grpSpPr>
          <p:sp>
            <p:nvSpPr>
              <p:cNvPr id="598" name="Google Shape;598;p36"/>
              <p:cNvSpPr/>
              <p:nvPr/>
            </p:nvSpPr>
            <p:spPr>
              <a:xfrm>
                <a:off x="5192088" y="2349162"/>
                <a:ext cx="972499" cy="993156"/>
              </a:xfrm>
              <a:custGeom>
                <a:rect b="b" l="l" r="r" t="t"/>
                <a:pathLst>
                  <a:path extrusionOk="0" h="22741" w="22268">
                    <a:moveTo>
                      <a:pt x="22267" y="4747"/>
                    </a:moveTo>
                    <a:lnTo>
                      <a:pt x="18850" y="18646"/>
                    </a:lnTo>
                    <a:cubicBezTo>
                      <a:pt x="18850" y="18762"/>
                      <a:pt x="18770" y="18878"/>
                      <a:pt x="18600" y="18967"/>
                    </a:cubicBezTo>
                    <a:lnTo>
                      <a:pt x="11749" y="22562"/>
                    </a:lnTo>
                    <a:cubicBezTo>
                      <a:pt x="11410" y="22740"/>
                      <a:pt x="10857" y="22740"/>
                      <a:pt x="10518" y="22562"/>
                    </a:cubicBezTo>
                    <a:lnTo>
                      <a:pt x="3667" y="18967"/>
                    </a:lnTo>
                    <a:cubicBezTo>
                      <a:pt x="3497" y="18878"/>
                      <a:pt x="3417" y="18762"/>
                      <a:pt x="3417" y="18646"/>
                    </a:cubicBezTo>
                    <a:lnTo>
                      <a:pt x="0" y="4747"/>
                    </a:lnTo>
                    <a:cubicBezTo>
                      <a:pt x="0" y="4622"/>
                      <a:pt x="89" y="4506"/>
                      <a:pt x="259" y="4417"/>
                    </a:cubicBezTo>
                    <a:lnTo>
                      <a:pt x="7110" y="822"/>
                    </a:lnTo>
                    <a:cubicBezTo>
                      <a:pt x="8654" y="1"/>
                      <a:pt x="13560" y="1"/>
                      <a:pt x="15157" y="822"/>
                    </a:cubicBezTo>
                    <a:lnTo>
                      <a:pt x="22008" y="4417"/>
                    </a:lnTo>
                    <a:cubicBezTo>
                      <a:pt x="22178" y="4506"/>
                      <a:pt x="22267" y="4622"/>
                      <a:pt x="22267" y="4747"/>
                    </a:cubicBezTo>
                    <a:close/>
                  </a:path>
                </a:pathLst>
              </a:custGeom>
              <a:gradFill>
                <a:gsLst>
                  <a:gs pos="0">
                    <a:schemeClr val="accent3"/>
                  </a:gs>
                  <a:gs pos="83000">
                    <a:srgbClr val="FFFFFF">
                      <a:alpha val="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5869199" y="2504638"/>
                <a:ext cx="110317" cy="373662"/>
              </a:xfrm>
              <a:custGeom>
                <a:rect b="b" l="l" r="r" t="t"/>
                <a:pathLst>
                  <a:path extrusionOk="0" h="8556" w="2526">
                    <a:moveTo>
                      <a:pt x="2526" y="8556"/>
                    </a:moveTo>
                    <a:lnTo>
                      <a:pt x="2526" y="2516"/>
                    </a:lnTo>
                    <a:lnTo>
                      <a:pt x="1" y="0"/>
                    </a:lnTo>
                    <a:lnTo>
                      <a:pt x="1" y="6031"/>
                    </a:ln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5878195" y="2535427"/>
                <a:ext cx="91974" cy="107172"/>
              </a:xfrm>
              <a:custGeom>
                <a:rect b="b" l="l" r="r" t="t"/>
                <a:pathLst>
                  <a:path extrusionOk="0" h="2454" w="2106">
                    <a:moveTo>
                      <a:pt x="2105" y="2453"/>
                    </a:moveTo>
                    <a:lnTo>
                      <a:pt x="2105" y="2105"/>
                    </a:lnTo>
                    <a:lnTo>
                      <a:pt x="0" y="0"/>
                    </a:lnTo>
                    <a:lnTo>
                      <a:pt x="0" y="348"/>
                    </a:ln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p:nvPr/>
            </p:nvSpPr>
            <p:spPr>
              <a:xfrm>
                <a:off x="5878195" y="2572812"/>
                <a:ext cx="91974" cy="106779"/>
              </a:xfrm>
              <a:custGeom>
                <a:rect b="b" l="l" r="r" t="t"/>
                <a:pathLst>
                  <a:path extrusionOk="0" h="2445" w="2106">
                    <a:moveTo>
                      <a:pt x="2105" y="2445"/>
                    </a:moveTo>
                    <a:lnTo>
                      <a:pt x="2105" y="2106"/>
                    </a:lnTo>
                    <a:lnTo>
                      <a:pt x="0" y="1"/>
                    </a:lnTo>
                    <a:lnTo>
                      <a:pt x="0" y="340"/>
                    </a:ln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6"/>
              <p:cNvSpPr/>
              <p:nvPr/>
            </p:nvSpPr>
            <p:spPr>
              <a:xfrm>
                <a:off x="5878195" y="2609846"/>
                <a:ext cx="91974" cy="107172"/>
              </a:xfrm>
              <a:custGeom>
                <a:rect b="b" l="l" r="r" t="t"/>
                <a:pathLst>
                  <a:path extrusionOk="0" h="2454" w="2106">
                    <a:moveTo>
                      <a:pt x="2105" y="2453"/>
                    </a:moveTo>
                    <a:lnTo>
                      <a:pt x="2105" y="2105"/>
                    </a:lnTo>
                    <a:lnTo>
                      <a:pt x="0" y="0"/>
                    </a:lnTo>
                    <a:lnTo>
                      <a:pt x="0" y="348"/>
                    </a:ln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5878195" y="2647231"/>
                <a:ext cx="91974" cy="107172"/>
              </a:xfrm>
              <a:custGeom>
                <a:rect b="b" l="l" r="r" t="t"/>
                <a:pathLst>
                  <a:path extrusionOk="0" h="2454" w="2106">
                    <a:moveTo>
                      <a:pt x="2105" y="2454"/>
                    </a:moveTo>
                    <a:lnTo>
                      <a:pt x="2105" y="2106"/>
                    </a:lnTo>
                    <a:lnTo>
                      <a:pt x="0" y="0"/>
                    </a:lnTo>
                    <a:lnTo>
                      <a:pt x="0" y="348"/>
                    </a:ln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p:nvPr/>
            </p:nvSpPr>
            <p:spPr>
              <a:xfrm>
                <a:off x="5878195" y="2684615"/>
                <a:ext cx="91974" cy="107216"/>
              </a:xfrm>
              <a:custGeom>
                <a:rect b="b" l="l" r="r" t="t"/>
                <a:pathLst>
                  <a:path extrusionOk="0" h="2455" w="2106">
                    <a:moveTo>
                      <a:pt x="2105" y="2454"/>
                    </a:moveTo>
                    <a:lnTo>
                      <a:pt x="2105" y="2106"/>
                    </a:lnTo>
                    <a:lnTo>
                      <a:pt x="0" y="1"/>
                    </a:lnTo>
                    <a:lnTo>
                      <a:pt x="0" y="349"/>
                    </a:ln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5878195" y="2722043"/>
                <a:ext cx="91974" cy="106779"/>
              </a:xfrm>
              <a:custGeom>
                <a:rect b="b" l="l" r="r" t="t"/>
                <a:pathLst>
                  <a:path extrusionOk="0" h="2445" w="2106">
                    <a:moveTo>
                      <a:pt x="2105" y="2445"/>
                    </a:moveTo>
                    <a:lnTo>
                      <a:pt x="2105" y="2106"/>
                    </a:lnTo>
                    <a:lnTo>
                      <a:pt x="0" y="0"/>
                    </a:lnTo>
                    <a:lnTo>
                      <a:pt x="0" y="339"/>
                    </a:ln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5324942" y="2446203"/>
                <a:ext cx="74811" cy="252864"/>
              </a:xfrm>
              <a:custGeom>
                <a:rect b="b" l="l" r="r" t="t"/>
                <a:pathLst>
                  <a:path extrusionOk="0" h="5790" w="1713">
                    <a:moveTo>
                      <a:pt x="0" y="5790"/>
                    </a:moveTo>
                    <a:lnTo>
                      <a:pt x="0" y="1704"/>
                    </a:lnTo>
                    <a:lnTo>
                      <a:pt x="1713" y="0"/>
                    </a:lnTo>
                    <a:lnTo>
                      <a:pt x="1713" y="4077"/>
                    </a:ln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6"/>
              <p:cNvSpPr/>
              <p:nvPr/>
            </p:nvSpPr>
            <p:spPr>
              <a:xfrm>
                <a:off x="5331144" y="2466817"/>
                <a:ext cx="62408" cy="72540"/>
              </a:xfrm>
              <a:custGeom>
                <a:rect b="b" l="l" r="r" t="t"/>
                <a:pathLst>
                  <a:path extrusionOk="0" h="1661" w="1429">
                    <a:moveTo>
                      <a:pt x="1" y="1660"/>
                    </a:moveTo>
                    <a:lnTo>
                      <a:pt x="1" y="1428"/>
                    </a:lnTo>
                    <a:lnTo>
                      <a:pt x="1428" y="1"/>
                    </a:lnTo>
                    <a:lnTo>
                      <a:pt x="1428" y="233"/>
                    </a:ln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5331144" y="2492147"/>
                <a:ext cx="62408" cy="72540"/>
              </a:xfrm>
              <a:custGeom>
                <a:rect b="b" l="l" r="r" t="t"/>
                <a:pathLst>
                  <a:path extrusionOk="0" h="1661" w="1429">
                    <a:moveTo>
                      <a:pt x="1" y="1660"/>
                    </a:moveTo>
                    <a:lnTo>
                      <a:pt x="1" y="1428"/>
                    </a:lnTo>
                    <a:lnTo>
                      <a:pt x="1428" y="1"/>
                    </a:lnTo>
                    <a:lnTo>
                      <a:pt x="1428" y="233"/>
                    </a:ln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5331144" y="2517478"/>
                <a:ext cx="62408" cy="72540"/>
              </a:xfrm>
              <a:custGeom>
                <a:rect b="b" l="l" r="r" t="t"/>
                <a:pathLst>
                  <a:path extrusionOk="0" h="1661" w="1429">
                    <a:moveTo>
                      <a:pt x="1" y="1660"/>
                    </a:moveTo>
                    <a:lnTo>
                      <a:pt x="1" y="1419"/>
                    </a:lnTo>
                    <a:lnTo>
                      <a:pt x="1428" y="1"/>
                    </a:lnTo>
                    <a:lnTo>
                      <a:pt x="1428" y="233"/>
                    </a:ln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5331144" y="2542808"/>
                <a:ext cx="62408" cy="72103"/>
              </a:xfrm>
              <a:custGeom>
                <a:rect b="b" l="l" r="r" t="t"/>
                <a:pathLst>
                  <a:path extrusionOk="0" h="1651" w="1429">
                    <a:moveTo>
                      <a:pt x="1" y="1651"/>
                    </a:moveTo>
                    <a:lnTo>
                      <a:pt x="1" y="1419"/>
                    </a:lnTo>
                    <a:lnTo>
                      <a:pt x="1428" y="1"/>
                    </a:lnTo>
                    <a:lnTo>
                      <a:pt x="1428" y="233"/>
                    </a:ln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6"/>
              <p:cNvSpPr/>
              <p:nvPr/>
            </p:nvSpPr>
            <p:spPr>
              <a:xfrm>
                <a:off x="5331144" y="2567745"/>
                <a:ext cx="62408" cy="72496"/>
              </a:xfrm>
              <a:custGeom>
                <a:rect b="b" l="l" r="r" t="t"/>
                <a:pathLst>
                  <a:path extrusionOk="0" h="1660" w="1429">
                    <a:moveTo>
                      <a:pt x="1" y="1660"/>
                    </a:moveTo>
                    <a:lnTo>
                      <a:pt x="1" y="1428"/>
                    </a:lnTo>
                    <a:lnTo>
                      <a:pt x="1428" y="1"/>
                    </a:lnTo>
                    <a:lnTo>
                      <a:pt x="1428" y="241"/>
                    </a:ln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6"/>
              <p:cNvSpPr/>
              <p:nvPr/>
            </p:nvSpPr>
            <p:spPr>
              <a:xfrm>
                <a:off x="5331144" y="2593076"/>
                <a:ext cx="62408" cy="72496"/>
              </a:xfrm>
              <a:custGeom>
                <a:rect b="b" l="l" r="r" t="t"/>
                <a:pathLst>
                  <a:path extrusionOk="0" h="1660" w="1429">
                    <a:moveTo>
                      <a:pt x="1" y="1660"/>
                    </a:moveTo>
                    <a:lnTo>
                      <a:pt x="1" y="1428"/>
                    </a:lnTo>
                    <a:lnTo>
                      <a:pt x="1428" y="0"/>
                    </a:lnTo>
                    <a:lnTo>
                      <a:pt x="1428" y="232"/>
                    </a:ln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6"/>
              <p:cNvSpPr/>
              <p:nvPr/>
            </p:nvSpPr>
            <p:spPr>
              <a:xfrm>
                <a:off x="5254410" y="2771131"/>
                <a:ext cx="40965" cy="154295"/>
              </a:xfrm>
              <a:custGeom>
                <a:rect b="b" l="l" r="r" t="t"/>
                <a:pathLst>
                  <a:path extrusionOk="0" h="3533" w="938">
                    <a:moveTo>
                      <a:pt x="732" y="3372"/>
                    </a:moveTo>
                    <a:cubicBezTo>
                      <a:pt x="598" y="3533"/>
                      <a:pt x="455" y="3444"/>
                      <a:pt x="411" y="3167"/>
                    </a:cubicBezTo>
                    <a:lnTo>
                      <a:pt x="45" y="946"/>
                    </a:lnTo>
                    <a:cubicBezTo>
                      <a:pt x="0" y="669"/>
                      <a:pt x="72" y="321"/>
                      <a:pt x="206" y="161"/>
                    </a:cubicBezTo>
                    <a:cubicBezTo>
                      <a:pt x="339" y="0"/>
                      <a:pt x="482" y="98"/>
                      <a:pt x="527" y="366"/>
                    </a:cubicBezTo>
                    <a:lnTo>
                      <a:pt x="893" y="2596"/>
                    </a:lnTo>
                    <a:cubicBezTo>
                      <a:pt x="937" y="2864"/>
                      <a:pt x="866" y="3212"/>
                      <a:pt x="732" y="3372"/>
                    </a:cubicBezTo>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
              <p:cNvSpPr/>
              <p:nvPr/>
            </p:nvSpPr>
            <p:spPr>
              <a:xfrm>
                <a:off x="6042975" y="2643737"/>
                <a:ext cx="32798" cy="99355"/>
              </a:xfrm>
              <a:custGeom>
                <a:rect b="b" l="l" r="r" t="t"/>
                <a:pathLst>
                  <a:path extrusionOk="0" h="2275" w="751">
                    <a:moveTo>
                      <a:pt x="206" y="2114"/>
                    </a:moveTo>
                    <a:cubicBezTo>
                      <a:pt x="340" y="2275"/>
                      <a:pt x="482" y="2186"/>
                      <a:pt x="527" y="1918"/>
                    </a:cubicBezTo>
                    <a:lnTo>
                      <a:pt x="705" y="937"/>
                    </a:lnTo>
                    <a:cubicBezTo>
                      <a:pt x="750" y="669"/>
                      <a:pt x="679" y="321"/>
                      <a:pt x="545" y="161"/>
                    </a:cubicBezTo>
                    <a:cubicBezTo>
                      <a:pt x="411" y="0"/>
                      <a:pt x="268" y="89"/>
                      <a:pt x="224" y="357"/>
                    </a:cubicBezTo>
                    <a:lnTo>
                      <a:pt x="45" y="1338"/>
                    </a:lnTo>
                    <a:cubicBezTo>
                      <a:pt x="1" y="1606"/>
                      <a:pt x="72" y="1954"/>
                      <a:pt x="206" y="2114"/>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5993493" y="2865028"/>
                <a:ext cx="15635" cy="63937"/>
              </a:xfrm>
              <a:custGeom>
                <a:rect b="b" l="l" r="r" t="t"/>
                <a:pathLst>
                  <a:path extrusionOk="0" h="1464" w="358">
                    <a:moveTo>
                      <a:pt x="63" y="1410"/>
                    </a:moveTo>
                    <a:cubicBezTo>
                      <a:pt x="108" y="1463"/>
                      <a:pt x="152" y="1428"/>
                      <a:pt x="170" y="1347"/>
                    </a:cubicBezTo>
                    <a:lnTo>
                      <a:pt x="340" y="304"/>
                    </a:lnTo>
                    <a:cubicBezTo>
                      <a:pt x="358" y="214"/>
                      <a:pt x="331" y="107"/>
                      <a:pt x="295" y="54"/>
                    </a:cubicBezTo>
                    <a:cubicBezTo>
                      <a:pt x="250" y="0"/>
                      <a:pt x="206" y="27"/>
                      <a:pt x="188" y="116"/>
                    </a:cubicBezTo>
                    <a:lnTo>
                      <a:pt x="19" y="1160"/>
                    </a:lnTo>
                    <a:cubicBezTo>
                      <a:pt x="1" y="1240"/>
                      <a:pt x="27" y="1356"/>
                      <a:pt x="63" y="1410"/>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5817009" y="2806987"/>
                <a:ext cx="15635" cy="63937"/>
              </a:xfrm>
              <a:custGeom>
                <a:rect b="b" l="l" r="r" t="t"/>
                <a:pathLst>
                  <a:path extrusionOk="0" h="1464" w="358">
                    <a:moveTo>
                      <a:pt x="63" y="1410"/>
                    </a:moveTo>
                    <a:cubicBezTo>
                      <a:pt x="107" y="1463"/>
                      <a:pt x="152" y="1436"/>
                      <a:pt x="170" y="1347"/>
                    </a:cubicBezTo>
                    <a:lnTo>
                      <a:pt x="339" y="303"/>
                    </a:lnTo>
                    <a:cubicBezTo>
                      <a:pt x="357" y="214"/>
                      <a:pt x="331" y="107"/>
                      <a:pt x="286" y="54"/>
                    </a:cubicBezTo>
                    <a:cubicBezTo>
                      <a:pt x="250" y="0"/>
                      <a:pt x="197" y="36"/>
                      <a:pt x="188" y="116"/>
                    </a:cubicBezTo>
                    <a:lnTo>
                      <a:pt x="9" y="1160"/>
                    </a:lnTo>
                    <a:cubicBezTo>
                      <a:pt x="0" y="1249"/>
                      <a:pt x="18" y="1356"/>
                      <a:pt x="63" y="1410"/>
                    </a:cubicBezTo>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a:off x="5728964" y="2408775"/>
                <a:ext cx="15635" cy="63543"/>
              </a:xfrm>
              <a:custGeom>
                <a:rect b="b" l="l" r="r" t="t"/>
                <a:pathLst>
                  <a:path extrusionOk="0" h="1455" w="358">
                    <a:moveTo>
                      <a:pt x="63" y="1401"/>
                    </a:moveTo>
                    <a:cubicBezTo>
                      <a:pt x="107" y="1455"/>
                      <a:pt x="152" y="1428"/>
                      <a:pt x="170" y="1339"/>
                    </a:cubicBezTo>
                    <a:lnTo>
                      <a:pt x="339" y="295"/>
                    </a:lnTo>
                    <a:cubicBezTo>
                      <a:pt x="357" y="215"/>
                      <a:pt x="330" y="99"/>
                      <a:pt x="286" y="45"/>
                    </a:cubicBezTo>
                    <a:cubicBezTo>
                      <a:pt x="250" y="1"/>
                      <a:pt x="197" y="28"/>
                      <a:pt x="188" y="117"/>
                    </a:cubicBezTo>
                    <a:lnTo>
                      <a:pt x="9" y="1152"/>
                    </a:lnTo>
                    <a:cubicBezTo>
                      <a:pt x="0" y="1241"/>
                      <a:pt x="18" y="1357"/>
                      <a:pt x="63" y="140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5830635" y="2982684"/>
                <a:ext cx="54984" cy="224433"/>
              </a:xfrm>
              <a:custGeom>
                <a:rect b="b" l="l" r="r" t="t"/>
                <a:pathLst>
                  <a:path extrusionOk="0" h="5139" w="1259">
                    <a:moveTo>
                      <a:pt x="224" y="4960"/>
                    </a:moveTo>
                    <a:cubicBezTo>
                      <a:pt x="375" y="5139"/>
                      <a:pt x="545" y="5041"/>
                      <a:pt x="589" y="4729"/>
                    </a:cubicBezTo>
                    <a:lnTo>
                      <a:pt x="1205" y="1071"/>
                    </a:lnTo>
                    <a:cubicBezTo>
                      <a:pt x="1259" y="759"/>
                      <a:pt x="1178" y="366"/>
                      <a:pt x="1027" y="179"/>
                    </a:cubicBezTo>
                    <a:cubicBezTo>
                      <a:pt x="875" y="0"/>
                      <a:pt x="714" y="107"/>
                      <a:pt x="661" y="411"/>
                    </a:cubicBezTo>
                    <a:lnTo>
                      <a:pt x="45" y="4077"/>
                    </a:lnTo>
                    <a:cubicBezTo>
                      <a:pt x="1" y="4381"/>
                      <a:pt x="81" y="4782"/>
                      <a:pt x="224" y="4960"/>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5428579" y="2877475"/>
                <a:ext cx="69789" cy="245876"/>
              </a:xfrm>
              <a:custGeom>
                <a:rect b="b" l="l" r="r" t="t"/>
                <a:pathLst>
                  <a:path extrusionOk="0" h="5630" w="1598">
                    <a:moveTo>
                      <a:pt x="1276" y="5371"/>
                    </a:moveTo>
                    <a:cubicBezTo>
                      <a:pt x="1062" y="5630"/>
                      <a:pt x="839" y="5478"/>
                      <a:pt x="767" y="5050"/>
                    </a:cubicBezTo>
                    <a:lnTo>
                      <a:pt x="72" y="1499"/>
                    </a:lnTo>
                    <a:cubicBezTo>
                      <a:pt x="0" y="1062"/>
                      <a:pt x="116" y="509"/>
                      <a:pt x="321" y="251"/>
                    </a:cubicBezTo>
                    <a:cubicBezTo>
                      <a:pt x="535" y="1"/>
                      <a:pt x="758" y="143"/>
                      <a:pt x="830" y="572"/>
                    </a:cubicBezTo>
                    <a:lnTo>
                      <a:pt x="1526" y="4131"/>
                    </a:lnTo>
                    <a:cubicBezTo>
                      <a:pt x="1597" y="4559"/>
                      <a:pt x="1490" y="5121"/>
                      <a:pt x="1276" y="537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7"/>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t>Otimização de tempo na </a:t>
            </a:r>
            <a:r>
              <a:rPr b="1" lang="en" sz="2200"/>
              <a:t>redação</a:t>
            </a:r>
            <a:r>
              <a:rPr b="1" lang="en" sz="2200"/>
              <a:t> de peças</a:t>
            </a:r>
            <a:endParaRPr b="1" sz="2200"/>
          </a:p>
        </p:txBody>
      </p:sp>
      <p:sp>
        <p:nvSpPr>
          <p:cNvPr id="625" name="Google Shape;625;p37"/>
          <p:cNvSpPr txBox="1"/>
          <p:nvPr>
            <p:ph idx="1" type="body"/>
          </p:nvPr>
        </p:nvSpPr>
        <p:spPr>
          <a:xfrm>
            <a:off x="792175" y="1215750"/>
            <a:ext cx="5933100" cy="36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Um modelo bem treinado de i.a, como é o </a:t>
            </a:r>
            <a:r>
              <a:rPr lang="en" sz="1600"/>
              <a:t>chat gpt</a:t>
            </a:r>
            <a:r>
              <a:rPr lang="en" sz="1600"/>
              <a:t> em sua versão mais recente, consegue, com base em um padrão, replicar um modelo pronto de contrato, peça ou documento processual, onde só se altera as particularidades do caso. Assim, o aplicador do direito, portanto, e</a:t>
            </a:r>
            <a:r>
              <a:rPr lang="en" sz="1600"/>
              <a:t>conomiza</a:t>
            </a:r>
            <a:r>
              <a:rPr lang="en" sz="1600"/>
              <a:t> o tempo em que repetiria a mesma escrita em todos seus casos, uma vez que a </a:t>
            </a:r>
            <a:r>
              <a:rPr lang="en" sz="1600"/>
              <a:t>inteligência</a:t>
            </a:r>
            <a:r>
              <a:rPr lang="en" sz="1600"/>
              <a:t> artificial consegue integralmente reproduzir essa tarefa. Porém, essa </a:t>
            </a:r>
            <a:r>
              <a:rPr lang="en" sz="1600"/>
              <a:t>prática</a:t>
            </a:r>
            <a:r>
              <a:rPr lang="en" sz="1600"/>
              <a:t> </a:t>
            </a:r>
            <a:r>
              <a:rPr lang="en" sz="1600"/>
              <a:t>não</a:t>
            </a:r>
            <a:r>
              <a:rPr lang="en" sz="1600"/>
              <a:t> e recomendada, principalmente sem </a:t>
            </a:r>
            <a:r>
              <a:rPr lang="en" sz="1600"/>
              <a:t>revisão</a:t>
            </a:r>
            <a:r>
              <a:rPr lang="en" sz="1600"/>
              <a:t>, pois, assim como humanos, a I.A é falha e comete erros que, se </a:t>
            </a:r>
            <a:r>
              <a:rPr lang="en" sz="1600"/>
              <a:t>passam</a:t>
            </a:r>
            <a:r>
              <a:rPr lang="en" sz="1600"/>
              <a:t> </a:t>
            </a:r>
            <a:r>
              <a:rPr lang="en" sz="1600"/>
              <a:t>despercebidos,</a:t>
            </a:r>
            <a:r>
              <a:rPr lang="en" sz="1600"/>
              <a:t> podem comprometer o caso. Dessa forma, a melhor forma de utilizar essa </a:t>
            </a:r>
            <a:r>
              <a:rPr lang="en" sz="1600"/>
              <a:t>função</a:t>
            </a:r>
            <a:r>
              <a:rPr lang="en" sz="1600"/>
              <a:t>, é analisando o texto fornecido, corrigindo e adicionando sua </a:t>
            </a:r>
            <a:r>
              <a:rPr lang="en" sz="1600"/>
              <a:t>própria</a:t>
            </a:r>
            <a:r>
              <a:rPr lang="en" sz="1600"/>
              <a:t> </a:t>
            </a:r>
            <a:r>
              <a:rPr lang="en" sz="1600"/>
              <a:t>redação. </a:t>
            </a:r>
            <a:endParaRPr sz="2000"/>
          </a:p>
        </p:txBody>
      </p:sp>
      <p:grpSp>
        <p:nvGrpSpPr>
          <p:cNvPr id="626" name="Google Shape;626;p37"/>
          <p:cNvGrpSpPr/>
          <p:nvPr/>
        </p:nvGrpSpPr>
        <p:grpSpPr>
          <a:xfrm>
            <a:off x="6880297" y="1784868"/>
            <a:ext cx="1448308" cy="2207554"/>
            <a:chOff x="6186357" y="2300583"/>
            <a:chExt cx="1525980" cy="2325945"/>
          </a:xfrm>
        </p:grpSpPr>
        <p:sp>
          <p:nvSpPr>
            <p:cNvPr id="627" name="Google Shape;627;p37"/>
            <p:cNvSpPr/>
            <p:nvPr/>
          </p:nvSpPr>
          <p:spPr>
            <a:xfrm>
              <a:off x="6489746" y="2900249"/>
              <a:ext cx="1222592" cy="1726279"/>
            </a:xfrm>
            <a:custGeom>
              <a:rect b="b" l="l" r="r" t="t"/>
              <a:pathLst>
                <a:path extrusionOk="0" h="32285" w="22865">
                  <a:moveTo>
                    <a:pt x="14945" y="1"/>
                  </a:moveTo>
                  <a:cubicBezTo>
                    <a:pt x="14723" y="1"/>
                    <a:pt x="14542" y="97"/>
                    <a:pt x="14542" y="97"/>
                  </a:cubicBezTo>
                  <a:cubicBezTo>
                    <a:pt x="12811" y="651"/>
                    <a:pt x="12258" y="3032"/>
                    <a:pt x="12258" y="3032"/>
                  </a:cubicBezTo>
                  <a:lnTo>
                    <a:pt x="0" y="16191"/>
                  </a:lnTo>
                  <a:cubicBezTo>
                    <a:pt x="0" y="16191"/>
                    <a:pt x="661" y="19679"/>
                    <a:pt x="5460" y="22882"/>
                  </a:cubicBezTo>
                  <a:lnTo>
                    <a:pt x="9020" y="32284"/>
                  </a:lnTo>
                  <a:lnTo>
                    <a:pt x="22865" y="32284"/>
                  </a:lnTo>
                  <a:lnTo>
                    <a:pt x="15648" y="20571"/>
                  </a:lnTo>
                  <a:lnTo>
                    <a:pt x="17200" y="15665"/>
                  </a:lnTo>
                  <a:cubicBezTo>
                    <a:pt x="18030" y="12765"/>
                    <a:pt x="16335" y="8421"/>
                    <a:pt x="16335" y="8421"/>
                  </a:cubicBezTo>
                  <a:cubicBezTo>
                    <a:pt x="15300" y="5619"/>
                    <a:pt x="15648" y="2684"/>
                    <a:pt x="15648" y="2684"/>
                  </a:cubicBezTo>
                  <a:cubicBezTo>
                    <a:pt x="15993" y="385"/>
                    <a:pt x="15387" y="1"/>
                    <a:pt x="14945" y="1"/>
                  </a:cubicBezTo>
                  <a:close/>
                </a:path>
              </a:pathLst>
            </a:custGeom>
            <a:gradFill>
              <a:gsLst>
                <a:gs pos="0">
                  <a:schemeClr val="accent1"/>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7"/>
            <p:cNvSpPr/>
            <p:nvPr/>
          </p:nvSpPr>
          <p:spPr>
            <a:xfrm>
              <a:off x="6186357" y="2690219"/>
              <a:ext cx="358784" cy="312586"/>
            </a:xfrm>
            <a:custGeom>
              <a:rect b="b" l="l" r="r" t="t"/>
              <a:pathLst>
                <a:path extrusionOk="0" h="5846" w="6710">
                  <a:moveTo>
                    <a:pt x="1969" y="1"/>
                  </a:moveTo>
                  <a:cubicBezTo>
                    <a:pt x="1470" y="1"/>
                    <a:pt x="973" y="214"/>
                    <a:pt x="625" y="627"/>
                  </a:cubicBezTo>
                  <a:cubicBezTo>
                    <a:pt x="1" y="1367"/>
                    <a:pt x="99" y="2464"/>
                    <a:pt x="839" y="3089"/>
                  </a:cubicBezTo>
                  <a:lnTo>
                    <a:pt x="3614" y="5435"/>
                  </a:lnTo>
                  <a:cubicBezTo>
                    <a:pt x="3944" y="5711"/>
                    <a:pt x="4345" y="5845"/>
                    <a:pt x="4747" y="5845"/>
                  </a:cubicBezTo>
                  <a:cubicBezTo>
                    <a:pt x="5246" y="5845"/>
                    <a:pt x="5737" y="5631"/>
                    <a:pt x="6085" y="5221"/>
                  </a:cubicBezTo>
                  <a:cubicBezTo>
                    <a:pt x="6709" y="4480"/>
                    <a:pt x="6611" y="3374"/>
                    <a:pt x="5871" y="2759"/>
                  </a:cubicBezTo>
                  <a:lnTo>
                    <a:pt x="3087" y="412"/>
                  </a:lnTo>
                  <a:cubicBezTo>
                    <a:pt x="2763" y="136"/>
                    <a:pt x="2366" y="1"/>
                    <a:pt x="1969" y="1"/>
                  </a:cubicBezTo>
                  <a:close/>
                </a:path>
              </a:pathLst>
            </a:custGeom>
            <a:gradFill>
              <a:gsLst>
                <a:gs pos="0">
                  <a:schemeClr val="accent1"/>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7"/>
            <p:cNvSpPr/>
            <p:nvPr/>
          </p:nvSpPr>
          <p:spPr>
            <a:xfrm>
              <a:off x="6409113" y="2311545"/>
              <a:ext cx="783335" cy="1491653"/>
            </a:xfrm>
            <a:custGeom>
              <a:rect b="b" l="l" r="r" t="t"/>
              <a:pathLst>
                <a:path extrusionOk="0" h="27897" w="14650">
                  <a:moveTo>
                    <a:pt x="1830" y="1"/>
                  </a:moveTo>
                  <a:cubicBezTo>
                    <a:pt x="821" y="1"/>
                    <a:pt x="1" y="821"/>
                    <a:pt x="1" y="1830"/>
                  </a:cubicBezTo>
                  <a:lnTo>
                    <a:pt x="1" y="26068"/>
                  </a:lnTo>
                  <a:cubicBezTo>
                    <a:pt x="1" y="27076"/>
                    <a:pt x="821" y="27897"/>
                    <a:pt x="1830" y="27897"/>
                  </a:cubicBezTo>
                  <a:lnTo>
                    <a:pt x="12820" y="27897"/>
                  </a:lnTo>
                  <a:cubicBezTo>
                    <a:pt x="13828" y="27897"/>
                    <a:pt x="14649" y="27076"/>
                    <a:pt x="14649" y="26068"/>
                  </a:cubicBezTo>
                  <a:lnTo>
                    <a:pt x="14649" y="1830"/>
                  </a:lnTo>
                  <a:cubicBezTo>
                    <a:pt x="14649" y="821"/>
                    <a:pt x="13828" y="1"/>
                    <a:pt x="12820" y="1"/>
                  </a:cubicBezTo>
                  <a:close/>
                </a:path>
              </a:pathLst>
            </a:custGeom>
            <a:solidFill>
              <a:srgbClr val="0000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7"/>
            <p:cNvSpPr/>
            <p:nvPr/>
          </p:nvSpPr>
          <p:spPr>
            <a:xfrm>
              <a:off x="6398152" y="2300583"/>
              <a:ext cx="804777" cy="1513094"/>
            </a:xfrm>
            <a:custGeom>
              <a:rect b="b" l="l" r="r" t="t"/>
              <a:pathLst>
                <a:path extrusionOk="0" h="28298" w="15051">
                  <a:moveTo>
                    <a:pt x="13025" y="411"/>
                  </a:moveTo>
                  <a:cubicBezTo>
                    <a:pt x="13917" y="411"/>
                    <a:pt x="14649" y="1134"/>
                    <a:pt x="14649" y="2035"/>
                  </a:cubicBezTo>
                  <a:lnTo>
                    <a:pt x="14649" y="26273"/>
                  </a:lnTo>
                  <a:cubicBezTo>
                    <a:pt x="14649" y="27165"/>
                    <a:pt x="13917" y="27897"/>
                    <a:pt x="13025" y="27897"/>
                  </a:cubicBezTo>
                  <a:lnTo>
                    <a:pt x="2035" y="27897"/>
                  </a:lnTo>
                  <a:cubicBezTo>
                    <a:pt x="1142" y="27897"/>
                    <a:pt x="411" y="27165"/>
                    <a:pt x="411" y="26273"/>
                  </a:cubicBezTo>
                  <a:lnTo>
                    <a:pt x="411" y="2035"/>
                  </a:lnTo>
                  <a:cubicBezTo>
                    <a:pt x="411" y="1134"/>
                    <a:pt x="1142" y="411"/>
                    <a:pt x="2035" y="411"/>
                  </a:cubicBezTo>
                  <a:close/>
                  <a:moveTo>
                    <a:pt x="2035" y="1"/>
                  </a:moveTo>
                  <a:cubicBezTo>
                    <a:pt x="910" y="1"/>
                    <a:pt x="1" y="911"/>
                    <a:pt x="1" y="2035"/>
                  </a:cubicBezTo>
                  <a:lnTo>
                    <a:pt x="1" y="26273"/>
                  </a:lnTo>
                  <a:cubicBezTo>
                    <a:pt x="1" y="27388"/>
                    <a:pt x="910" y="28298"/>
                    <a:pt x="2035" y="28298"/>
                  </a:cubicBezTo>
                  <a:lnTo>
                    <a:pt x="13025" y="28298"/>
                  </a:lnTo>
                  <a:cubicBezTo>
                    <a:pt x="14140" y="28298"/>
                    <a:pt x="15050" y="27388"/>
                    <a:pt x="15050" y="26273"/>
                  </a:cubicBezTo>
                  <a:lnTo>
                    <a:pt x="15050" y="2035"/>
                  </a:lnTo>
                  <a:cubicBezTo>
                    <a:pt x="15050" y="911"/>
                    <a:pt x="14140" y="1"/>
                    <a:pt x="1302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6449643" y="2460405"/>
              <a:ext cx="702222" cy="1180136"/>
            </a:xfrm>
            <a:custGeom>
              <a:rect b="b" l="l" r="r" t="t"/>
              <a:pathLst>
                <a:path extrusionOk="0" h="22071" w="13133">
                  <a:moveTo>
                    <a:pt x="10938" y="0"/>
                  </a:moveTo>
                  <a:lnTo>
                    <a:pt x="2196" y="0"/>
                  </a:lnTo>
                  <a:lnTo>
                    <a:pt x="786" y="0"/>
                  </a:lnTo>
                  <a:cubicBezTo>
                    <a:pt x="349" y="0"/>
                    <a:pt x="1" y="357"/>
                    <a:pt x="1" y="794"/>
                  </a:cubicBezTo>
                  <a:lnTo>
                    <a:pt x="1" y="794"/>
                  </a:lnTo>
                  <a:lnTo>
                    <a:pt x="1" y="21277"/>
                  </a:lnTo>
                  <a:cubicBezTo>
                    <a:pt x="1" y="21714"/>
                    <a:pt x="349" y="22071"/>
                    <a:pt x="786" y="22071"/>
                  </a:cubicBezTo>
                  <a:lnTo>
                    <a:pt x="786" y="22071"/>
                  </a:lnTo>
                  <a:lnTo>
                    <a:pt x="2196" y="22071"/>
                  </a:lnTo>
                  <a:lnTo>
                    <a:pt x="10938" y="22071"/>
                  </a:lnTo>
                  <a:lnTo>
                    <a:pt x="12339" y="22071"/>
                  </a:lnTo>
                  <a:cubicBezTo>
                    <a:pt x="12776" y="22071"/>
                    <a:pt x="13133" y="21714"/>
                    <a:pt x="13133" y="21277"/>
                  </a:cubicBezTo>
                  <a:lnTo>
                    <a:pt x="13133" y="21277"/>
                  </a:lnTo>
                  <a:lnTo>
                    <a:pt x="13133" y="794"/>
                  </a:lnTo>
                  <a:cubicBezTo>
                    <a:pt x="13133" y="357"/>
                    <a:pt x="12776" y="0"/>
                    <a:pt x="12339" y="0"/>
                  </a:cubicBezTo>
                  <a:lnTo>
                    <a:pt x="12339" y="0"/>
                  </a:lnTo>
                  <a:close/>
                </a:path>
              </a:pathLst>
            </a:custGeom>
            <a:gradFill>
              <a:gsLst>
                <a:gs pos="0">
                  <a:schemeClr val="dk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p:nvPr/>
          </p:nvSpPr>
          <p:spPr>
            <a:xfrm>
              <a:off x="6492580" y="3700107"/>
              <a:ext cx="202330" cy="26788"/>
            </a:xfrm>
            <a:custGeom>
              <a:rect b="b" l="l" r="r" t="t"/>
              <a:pathLst>
                <a:path extrusionOk="0" h="501" w="3784">
                  <a:moveTo>
                    <a:pt x="251" y="1"/>
                  </a:moveTo>
                  <a:cubicBezTo>
                    <a:pt x="117" y="1"/>
                    <a:pt x="1" y="108"/>
                    <a:pt x="1" y="251"/>
                  </a:cubicBezTo>
                  <a:cubicBezTo>
                    <a:pt x="1" y="393"/>
                    <a:pt x="117" y="500"/>
                    <a:pt x="251" y="500"/>
                  </a:cubicBezTo>
                  <a:lnTo>
                    <a:pt x="3534" y="500"/>
                  </a:lnTo>
                  <a:cubicBezTo>
                    <a:pt x="3676" y="500"/>
                    <a:pt x="3783" y="393"/>
                    <a:pt x="3783" y="251"/>
                  </a:cubicBezTo>
                  <a:cubicBezTo>
                    <a:pt x="3783" y="108"/>
                    <a:pt x="3676" y="1"/>
                    <a:pt x="3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7"/>
            <p:cNvSpPr/>
            <p:nvPr/>
          </p:nvSpPr>
          <p:spPr>
            <a:xfrm>
              <a:off x="6906170" y="3700107"/>
              <a:ext cx="202758" cy="26788"/>
            </a:xfrm>
            <a:custGeom>
              <a:rect b="b" l="l" r="r" t="t"/>
              <a:pathLst>
                <a:path extrusionOk="0" h="501" w="3792">
                  <a:moveTo>
                    <a:pt x="259" y="1"/>
                  </a:moveTo>
                  <a:cubicBezTo>
                    <a:pt x="116" y="1"/>
                    <a:pt x="0" y="108"/>
                    <a:pt x="0" y="251"/>
                  </a:cubicBezTo>
                  <a:cubicBezTo>
                    <a:pt x="0" y="393"/>
                    <a:pt x="116" y="500"/>
                    <a:pt x="259" y="500"/>
                  </a:cubicBezTo>
                  <a:lnTo>
                    <a:pt x="3533" y="500"/>
                  </a:lnTo>
                  <a:cubicBezTo>
                    <a:pt x="3676" y="500"/>
                    <a:pt x="3792" y="393"/>
                    <a:pt x="3792" y="251"/>
                  </a:cubicBezTo>
                  <a:cubicBezTo>
                    <a:pt x="3792" y="108"/>
                    <a:pt x="3676" y="1"/>
                    <a:pt x="35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7"/>
            <p:cNvSpPr/>
            <p:nvPr/>
          </p:nvSpPr>
          <p:spPr>
            <a:xfrm>
              <a:off x="6780730" y="3693423"/>
              <a:ext cx="39621" cy="39675"/>
            </a:xfrm>
            <a:custGeom>
              <a:rect b="b" l="l" r="r" t="t"/>
              <a:pathLst>
                <a:path extrusionOk="0" h="742" w="741">
                  <a:moveTo>
                    <a:pt x="375" y="1"/>
                  </a:moveTo>
                  <a:cubicBezTo>
                    <a:pt x="170" y="1"/>
                    <a:pt x="0" y="170"/>
                    <a:pt x="0" y="376"/>
                  </a:cubicBezTo>
                  <a:cubicBezTo>
                    <a:pt x="0" y="581"/>
                    <a:pt x="170" y="741"/>
                    <a:pt x="375" y="741"/>
                  </a:cubicBezTo>
                  <a:cubicBezTo>
                    <a:pt x="580" y="741"/>
                    <a:pt x="741" y="581"/>
                    <a:pt x="741" y="376"/>
                  </a:cubicBezTo>
                  <a:cubicBezTo>
                    <a:pt x="741" y="170"/>
                    <a:pt x="580" y="1"/>
                    <a:pt x="3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7"/>
            <p:cNvSpPr/>
            <p:nvPr/>
          </p:nvSpPr>
          <p:spPr>
            <a:xfrm>
              <a:off x="6665769" y="2361165"/>
              <a:ext cx="269542" cy="36306"/>
            </a:xfrm>
            <a:custGeom>
              <a:rect b="b" l="l" r="r" t="t"/>
              <a:pathLst>
                <a:path extrusionOk="0" h="679" w="5041">
                  <a:moveTo>
                    <a:pt x="339" y="1"/>
                  </a:moveTo>
                  <a:cubicBezTo>
                    <a:pt x="152" y="1"/>
                    <a:pt x="0" y="152"/>
                    <a:pt x="0" y="340"/>
                  </a:cubicBezTo>
                  <a:cubicBezTo>
                    <a:pt x="0" y="527"/>
                    <a:pt x="152" y="679"/>
                    <a:pt x="339" y="679"/>
                  </a:cubicBezTo>
                  <a:lnTo>
                    <a:pt x="4711" y="679"/>
                  </a:lnTo>
                  <a:cubicBezTo>
                    <a:pt x="4898" y="679"/>
                    <a:pt x="5041" y="527"/>
                    <a:pt x="5041" y="340"/>
                  </a:cubicBezTo>
                  <a:cubicBezTo>
                    <a:pt x="5041" y="152"/>
                    <a:pt x="4898" y="1"/>
                    <a:pt x="47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7"/>
            <p:cNvSpPr/>
            <p:nvPr/>
          </p:nvSpPr>
          <p:spPr>
            <a:xfrm>
              <a:off x="7035888" y="2359240"/>
              <a:ext cx="39194" cy="39675"/>
            </a:xfrm>
            <a:custGeom>
              <a:rect b="b" l="l" r="r" t="t"/>
              <a:pathLst>
                <a:path extrusionOk="0" h="742" w="733">
                  <a:moveTo>
                    <a:pt x="367" y="1"/>
                  </a:moveTo>
                  <a:cubicBezTo>
                    <a:pt x="162" y="1"/>
                    <a:pt x="1" y="170"/>
                    <a:pt x="1" y="376"/>
                  </a:cubicBezTo>
                  <a:cubicBezTo>
                    <a:pt x="1" y="581"/>
                    <a:pt x="162" y="741"/>
                    <a:pt x="367" y="741"/>
                  </a:cubicBezTo>
                  <a:cubicBezTo>
                    <a:pt x="572" y="741"/>
                    <a:pt x="732" y="581"/>
                    <a:pt x="732" y="376"/>
                  </a:cubicBezTo>
                  <a:cubicBezTo>
                    <a:pt x="732" y="170"/>
                    <a:pt x="572" y="1"/>
                    <a:pt x="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7"/>
            <p:cNvSpPr/>
            <p:nvPr/>
          </p:nvSpPr>
          <p:spPr>
            <a:xfrm>
              <a:off x="6257151" y="3409658"/>
              <a:ext cx="193027" cy="176023"/>
            </a:xfrm>
            <a:custGeom>
              <a:rect b="b" l="l" r="r" t="t"/>
              <a:pathLst>
                <a:path extrusionOk="0" h="3292" w="3610">
                  <a:moveTo>
                    <a:pt x="1493" y="1"/>
                  </a:moveTo>
                  <a:cubicBezTo>
                    <a:pt x="869" y="1"/>
                    <a:pt x="0" y="1264"/>
                    <a:pt x="470" y="1882"/>
                  </a:cubicBezTo>
                  <a:lnTo>
                    <a:pt x="1478" y="3015"/>
                  </a:lnTo>
                  <a:cubicBezTo>
                    <a:pt x="1701" y="3203"/>
                    <a:pt x="1977" y="3292"/>
                    <a:pt x="2254" y="3292"/>
                  </a:cubicBezTo>
                  <a:cubicBezTo>
                    <a:pt x="2602" y="3292"/>
                    <a:pt x="2941" y="3149"/>
                    <a:pt x="3182" y="2864"/>
                  </a:cubicBezTo>
                  <a:cubicBezTo>
                    <a:pt x="3610" y="2355"/>
                    <a:pt x="3547" y="1588"/>
                    <a:pt x="3039" y="1160"/>
                  </a:cubicBezTo>
                  <a:lnTo>
                    <a:pt x="1736" y="80"/>
                  </a:lnTo>
                  <a:cubicBezTo>
                    <a:pt x="1663" y="25"/>
                    <a:pt x="1581" y="1"/>
                    <a:pt x="1493" y="1"/>
                  </a:cubicBezTo>
                  <a:close/>
                </a:path>
              </a:pathLst>
            </a:custGeom>
            <a:gradFill>
              <a:gsLst>
                <a:gs pos="0">
                  <a:schemeClr val="accent1"/>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7"/>
            <p:cNvSpPr/>
            <p:nvPr/>
          </p:nvSpPr>
          <p:spPr>
            <a:xfrm>
              <a:off x="6333293" y="3480238"/>
              <a:ext cx="90685" cy="84001"/>
            </a:xfrm>
            <a:custGeom>
              <a:rect b="b" l="l" r="r" t="t"/>
              <a:pathLst>
                <a:path extrusionOk="0" h="1571" w="1696">
                  <a:moveTo>
                    <a:pt x="866" y="0"/>
                  </a:moveTo>
                  <a:cubicBezTo>
                    <a:pt x="625" y="0"/>
                    <a:pt x="402" y="98"/>
                    <a:pt x="250" y="286"/>
                  </a:cubicBezTo>
                  <a:cubicBezTo>
                    <a:pt x="18" y="553"/>
                    <a:pt x="0" y="937"/>
                    <a:pt x="179" y="1222"/>
                  </a:cubicBezTo>
                  <a:lnTo>
                    <a:pt x="339" y="1401"/>
                  </a:lnTo>
                  <a:cubicBezTo>
                    <a:pt x="473" y="1508"/>
                    <a:pt x="651" y="1570"/>
                    <a:pt x="830" y="1570"/>
                  </a:cubicBezTo>
                  <a:cubicBezTo>
                    <a:pt x="1071" y="1570"/>
                    <a:pt x="1294" y="1463"/>
                    <a:pt x="1445" y="1285"/>
                  </a:cubicBezTo>
                  <a:cubicBezTo>
                    <a:pt x="1677" y="1008"/>
                    <a:pt x="1695" y="634"/>
                    <a:pt x="1517" y="348"/>
                  </a:cubicBezTo>
                  <a:lnTo>
                    <a:pt x="1356" y="170"/>
                  </a:lnTo>
                  <a:cubicBezTo>
                    <a:pt x="1214" y="54"/>
                    <a:pt x="1044" y="0"/>
                    <a:pt x="866" y="0"/>
                  </a:cubicBezTo>
                  <a:close/>
                </a:path>
              </a:pathLst>
            </a:custGeom>
            <a:gradFill>
              <a:gsLst>
                <a:gs pos="0">
                  <a:schemeClr val="dk1"/>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7"/>
            <p:cNvSpPr/>
            <p:nvPr/>
          </p:nvSpPr>
          <p:spPr>
            <a:xfrm>
              <a:off x="6233250" y="3246414"/>
              <a:ext cx="245588" cy="204309"/>
            </a:xfrm>
            <a:custGeom>
              <a:rect b="b" l="l" r="r" t="t"/>
              <a:pathLst>
                <a:path extrusionOk="0" h="3821" w="4593">
                  <a:moveTo>
                    <a:pt x="2063" y="0"/>
                  </a:moveTo>
                  <a:cubicBezTo>
                    <a:pt x="1149" y="0"/>
                    <a:pt x="1" y="1824"/>
                    <a:pt x="694" y="2330"/>
                  </a:cubicBezTo>
                  <a:lnTo>
                    <a:pt x="2139" y="3490"/>
                  </a:lnTo>
                  <a:cubicBezTo>
                    <a:pt x="2398" y="3713"/>
                    <a:pt x="2719" y="3820"/>
                    <a:pt x="3031" y="3820"/>
                  </a:cubicBezTo>
                  <a:cubicBezTo>
                    <a:pt x="3432" y="3820"/>
                    <a:pt x="3825" y="3651"/>
                    <a:pt x="4102" y="3321"/>
                  </a:cubicBezTo>
                  <a:cubicBezTo>
                    <a:pt x="4592" y="2741"/>
                    <a:pt x="4521" y="1857"/>
                    <a:pt x="3932" y="1367"/>
                  </a:cubicBezTo>
                  <a:lnTo>
                    <a:pt x="2442" y="127"/>
                  </a:lnTo>
                  <a:cubicBezTo>
                    <a:pt x="2325" y="39"/>
                    <a:pt x="2197" y="0"/>
                    <a:pt x="2063" y="0"/>
                  </a:cubicBezTo>
                  <a:close/>
                </a:path>
              </a:pathLst>
            </a:custGeom>
            <a:gradFill>
              <a:gsLst>
                <a:gs pos="0">
                  <a:schemeClr val="accent1"/>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7"/>
            <p:cNvSpPr/>
            <p:nvPr/>
          </p:nvSpPr>
          <p:spPr>
            <a:xfrm>
              <a:off x="6330405" y="3318492"/>
              <a:ext cx="124104" cy="110255"/>
            </a:xfrm>
            <a:custGeom>
              <a:rect b="b" l="l" r="r" t="t"/>
              <a:pathLst>
                <a:path extrusionOk="0" h="2062" w="2321">
                  <a:moveTo>
                    <a:pt x="1107" y="1"/>
                  </a:moveTo>
                  <a:cubicBezTo>
                    <a:pt x="813" y="1"/>
                    <a:pt x="536" y="126"/>
                    <a:pt x="349" y="349"/>
                  </a:cubicBezTo>
                  <a:cubicBezTo>
                    <a:pt x="1" y="768"/>
                    <a:pt x="54" y="1393"/>
                    <a:pt x="465" y="1741"/>
                  </a:cubicBezTo>
                  <a:lnTo>
                    <a:pt x="518" y="1776"/>
                  </a:lnTo>
                  <a:lnTo>
                    <a:pt x="581" y="1830"/>
                  </a:lnTo>
                  <a:cubicBezTo>
                    <a:pt x="759" y="1981"/>
                    <a:pt x="991" y="2062"/>
                    <a:pt x="1214" y="2062"/>
                  </a:cubicBezTo>
                  <a:cubicBezTo>
                    <a:pt x="1508" y="2062"/>
                    <a:pt x="1785" y="1937"/>
                    <a:pt x="1972" y="1714"/>
                  </a:cubicBezTo>
                  <a:cubicBezTo>
                    <a:pt x="2320" y="1303"/>
                    <a:pt x="2267" y="679"/>
                    <a:pt x="1856" y="331"/>
                  </a:cubicBezTo>
                  <a:lnTo>
                    <a:pt x="1803" y="286"/>
                  </a:lnTo>
                  <a:lnTo>
                    <a:pt x="1740" y="242"/>
                  </a:lnTo>
                  <a:cubicBezTo>
                    <a:pt x="1562" y="81"/>
                    <a:pt x="1330" y="1"/>
                    <a:pt x="1107" y="1"/>
                  </a:cubicBezTo>
                  <a:close/>
                </a:path>
              </a:pathLst>
            </a:custGeom>
            <a:gradFill>
              <a:gsLst>
                <a:gs pos="0">
                  <a:schemeClr val="dk1"/>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7"/>
            <p:cNvSpPr/>
            <p:nvPr/>
          </p:nvSpPr>
          <p:spPr>
            <a:xfrm>
              <a:off x="6209296" y="3027241"/>
              <a:ext cx="324830" cy="262217"/>
            </a:xfrm>
            <a:custGeom>
              <a:rect b="b" l="l" r="r" t="t"/>
              <a:pathLst>
                <a:path extrusionOk="0" h="4904" w="6075">
                  <a:moveTo>
                    <a:pt x="2740" y="1"/>
                  </a:moveTo>
                  <a:cubicBezTo>
                    <a:pt x="1563" y="1"/>
                    <a:pt x="0" y="2056"/>
                    <a:pt x="856" y="2665"/>
                  </a:cubicBezTo>
                  <a:lnTo>
                    <a:pt x="3024" y="4493"/>
                  </a:lnTo>
                  <a:cubicBezTo>
                    <a:pt x="3354" y="4770"/>
                    <a:pt x="3747" y="4904"/>
                    <a:pt x="4139" y="4904"/>
                  </a:cubicBezTo>
                  <a:cubicBezTo>
                    <a:pt x="4630" y="4904"/>
                    <a:pt x="5120" y="4690"/>
                    <a:pt x="5459" y="4288"/>
                  </a:cubicBezTo>
                  <a:cubicBezTo>
                    <a:pt x="6075" y="3557"/>
                    <a:pt x="5986" y="2468"/>
                    <a:pt x="5254" y="1853"/>
                  </a:cubicBezTo>
                  <a:lnTo>
                    <a:pt x="3256" y="167"/>
                  </a:lnTo>
                  <a:cubicBezTo>
                    <a:pt x="3101" y="52"/>
                    <a:pt x="2925" y="1"/>
                    <a:pt x="2740" y="1"/>
                  </a:cubicBezTo>
                  <a:close/>
                </a:path>
              </a:pathLst>
            </a:custGeom>
            <a:gradFill>
              <a:gsLst>
                <a:gs pos="0">
                  <a:schemeClr val="accent1"/>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7"/>
            <p:cNvSpPr/>
            <p:nvPr/>
          </p:nvSpPr>
          <p:spPr>
            <a:xfrm>
              <a:off x="6341848" y="3117712"/>
              <a:ext cx="167040" cy="149823"/>
            </a:xfrm>
            <a:custGeom>
              <a:rect b="b" l="l" r="r" t="t"/>
              <a:pathLst>
                <a:path extrusionOk="0" h="2802" w="3124">
                  <a:moveTo>
                    <a:pt x="1464" y="0"/>
                  </a:moveTo>
                  <a:cubicBezTo>
                    <a:pt x="1071" y="0"/>
                    <a:pt x="706" y="170"/>
                    <a:pt x="447" y="473"/>
                  </a:cubicBezTo>
                  <a:cubicBezTo>
                    <a:pt x="1" y="999"/>
                    <a:pt x="45" y="1793"/>
                    <a:pt x="545" y="2266"/>
                  </a:cubicBezTo>
                  <a:lnTo>
                    <a:pt x="813" y="2489"/>
                  </a:lnTo>
                  <a:cubicBezTo>
                    <a:pt x="1045" y="2694"/>
                    <a:pt x="1348" y="2801"/>
                    <a:pt x="1660" y="2801"/>
                  </a:cubicBezTo>
                  <a:cubicBezTo>
                    <a:pt x="2053" y="2801"/>
                    <a:pt x="2418" y="2632"/>
                    <a:pt x="2668" y="2338"/>
                  </a:cubicBezTo>
                  <a:cubicBezTo>
                    <a:pt x="3123" y="1802"/>
                    <a:pt x="3070" y="1008"/>
                    <a:pt x="2579" y="536"/>
                  </a:cubicBezTo>
                  <a:lnTo>
                    <a:pt x="2311" y="312"/>
                  </a:lnTo>
                  <a:cubicBezTo>
                    <a:pt x="2071" y="107"/>
                    <a:pt x="1776" y="0"/>
                    <a:pt x="1464" y="0"/>
                  </a:cubicBezTo>
                  <a:close/>
                </a:path>
              </a:pathLst>
            </a:custGeom>
            <a:gradFill>
              <a:gsLst>
                <a:gs pos="0">
                  <a:schemeClr val="dk1"/>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38"/>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t>Outras formas de utilização</a:t>
            </a:r>
            <a:endParaRPr b="1" sz="2100"/>
          </a:p>
        </p:txBody>
      </p:sp>
      <p:sp>
        <p:nvSpPr>
          <p:cNvPr id="648" name="Google Shape;648;p38"/>
          <p:cNvSpPr txBox="1"/>
          <p:nvPr>
            <p:ph idx="1" type="subTitle"/>
          </p:nvPr>
        </p:nvSpPr>
        <p:spPr>
          <a:xfrm>
            <a:off x="3815975" y="1241705"/>
            <a:ext cx="4443300" cy="6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t>A maioria das vezes quando lemos sobre um assunto complexo que não nos fora ensinado, temos dificuldade para entender o que está sendo dito. Ferramentas de IA podem traduzir textos aos leigos, para facilitar a compreensão processual.</a:t>
            </a:r>
            <a:endParaRPr/>
          </a:p>
        </p:txBody>
      </p:sp>
      <p:sp>
        <p:nvSpPr>
          <p:cNvPr id="649" name="Google Shape;649;p38"/>
          <p:cNvSpPr txBox="1"/>
          <p:nvPr>
            <p:ph idx="2" type="subTitle"/>
          </p:nvPr>
        </p:nvSpPr>
        <p:spPr>
          <a:xfrm>
            <a:off x="3815984" y="2135039"/>
            <a:ext cx="4443300" cy="6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t>Sistemas automatizados de IA ajudam na gestão de prazos, alertando os profissionais do direito sobre datas importantes, evitando atrasos e contribuindo para uma preparação mais organizada.</a:t>
            </a:r>
            <a:endParaRPr/>
          </a:p>
        </p:txBody>
      </p:sp>
      <p:sp>
        <p:nvSpPr>
          <p:cNvPr id="650" name="Google Shape;650;p38"/>
          <p:cNvSpPr txBox="1"/>
          <p:nvPr>
            <p:ph idx="3" type="subTitle"/>
          </p:nvPr>
        </p:nvSpPr>
        <p:spPr>
          <a:xfrm>
            <a:off x="3815984" y="3028372"/>
            <a:ext cx="4443300" cy="6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t>Soluções baseadas em IA podem automatizar o agendamento de reuniões e horários de atendimento, tarefas repetitivas e manuais, como a triagem de e-mails, a coleta de dados e a atualização de registros, ajudando a eficiência e </a:t>
            </a:r>
            <a:r>
              <a:rPr lang="en" sz="1100"/>
              <a:t>redução</a:t>
            </a:r>
            <a:r>
              <a:rPr lang="en" sz="1100"/>
              <a:t> de  custos operacionais.</a:t>
            </a:r>
            <a:endParaRPr/>
          </a:p>
        </p:txBody>
      </p:sp>
      <p:sp>
        <p:nvSpPr>
          <p:cNvPr id="651" name="Google Shape;651;p38"/>
          <p:cNvSpPr txBox="1"/>
          <p:nvPr>
            <p:ph idx="4" type="subTitle"/>
          </p:nvPr>
        </p:nvSpPr>
        <p:spPr>
          <a:xfrm>
            <a:off x="3815984" y="4045580"/>
            <a:ext cx="4443300" cy="6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t>Sistemas de IA podem analisar extensos documentos legais, fornecendo uma visão resumida para auxiliar na preparação, e </a:t>
            </a:r>
            <a:r>
              <a:rPr lang="en" sz="1100"/>
              <a:t>informações sobre as partes envolvidas, precedentes relevantes e possíveis estratégias.</a:t>
            </a:r>
            <a:endParaRPr sz="1100"/>
          </a:p>
          <a:p>
            <a:pPr indent="0" lvl="0" marL="0" rtl="0" algn="l">
              <a:spcBef>
                <a:spcPts val="0"/>
              </a:spcBef>
              <a:spcAft>
                <a:spcPts val="0"/>
              </a:spcAft>
              <a:buNone/>
            </a:pPr>
            <a:r>
              <a:t/>
            </a:r>
            <a:endParaRPr sz="1100"/>
          </a:p>
        </p:txBody>
      </p:sp>
      <p:sp>
        <p:nvSpPr>
          <p:cNvPr id="652" name="Google Shape;652;p38"/>
          <p:cNvSpPr txBox="1"/>
          <p:nvPr>
            <p:ph idx="5" type="subTitle"/>
          </p:nvPr>
        </p:nvSpPr>
        <p:spPr>
          <a:xfrm>
            <a:off x="1697075" y="1241705"/>
            <a:ext cx="2118900" cy="6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Transparência com clientes</a:t>
            </a:r>
            <a:endParaRPr sz="1600"/>
          </a:p>
        </p:txBody>
      </p:sp>
      <p:sp>
        <p:nvSpPr>
          <p:cNvPr id="653" name="Google Shape;653;p38"/>
          <p:cNvSpPr txBox="1"/>
          <p:nvPr>
            <p:ph idx="6" type="subTitle"/>
          </p:nvPr>
        </p:nvSpPr>
        <p:spPr>
          <a:xfrm>
            <a:off x="1697075" y="2135039"/>
            <a:ext cx="2118900" cy="6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Monitoramento de prazos</a:t>
            </a:r>
            <a:endParaRPr sz="1600"/>
          </a:p>
        </p:txBody>
      </p:sp>
      <p:sp>
        <p:nvSpPr>
          <p:cNvPr id="654" name="Google Shape;654;p38"/>
          <p:cNvSpPr txBox="1"/>
          <p:nvPr>
            <p:ph idx="7" type="subTitle"/>
          </p:nvPr>
        </p:nvSpPr>
        <p:spPr>
          <a:xfrm>
            <a:off x="1697075" y="3028372"/>
            <a:ext cx="2118900" cy="6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Administração advocatícia</a:t>
            </a:r>
            <a:r>
              <a:rPr lang="en"/>
              <a:t> </a:t>
            </a:r>
            <a:endParaRPr/>
          </a:p>
        </p:txBody>
      </p:sp>
      <p:sp>
        <p:nvSpPr>
          <p:cNvPr id="655" name="Google Shape;655;p38"/>
          <p:cNvSpPr txBox="1"/>
          <p:nvPr>
            <p:ph idx="8" type="subTitle"/>
          </p:nvPr>
        </p:nvSpPr>
        <p:spPr>
          <a:xfrm>
            <a:off x="1697075" y="3921705"/>
            <a:ext cx="2118900" cy="6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Análises processuais</a:t>
            </a:r>
            <a:endParaRPr sz="1600"/>
          </a:p>
        </p:txBody>
      </p:sp>
      <p:sp>
        <p:nvSpPr>
          <p:cNvPr id="656" name="Google Shape;656;p38"/>
          <p:cNvSpPr/>
          <p:nvPr/>
        </p:nvSpPr>
        <p:spPr>
          <a:xfrm>
            <a:off x="884725" y="1187880"/>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884725" y="2081192"/>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884725" y="2974542"/>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p:nvPr/>
        </p:nvSpPr>
        <p:spPr>
          <a:xfrm>
            <a:off x="884725" y="3867892"/>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0" name="Google Shape;660;p38"/>
          <p:cNvGrpSpPr/>
          <p:nvPr/>
        </p:nvGrpSpPr>
        <p:grpSpPr>
          <a:xfrm>
            <a:off x="1085423" y="1365930"/>
            <a:ext cx="335729" cy="380054"/>
            <a:chOff x="1144715" y="2144793"/>
            <a:chExt cx="430698" cy="487561"/>
          </a:xfrm>
        </p:grpSpPr>
        <p:sp>
          <p:nvSpPr>
            <p:cNvPr id="661" name="Google Shape;661;p38"/>
            <p:cNvSpPr/>
            <p:nvPr/>
          </p:nvSpPr>
          <p:spPr>
            <a:xfrm>
              <a:off x="1273394" y="2144793"/>
              <a:ext cx="72030" cy="199864"/>
            </a:xfrm>
            <a:custGeom>
              <a:rect b="b" l="l" r="r" t="t"/>
              <a:pathLst>
                <a:path extrusionOk="0" h="1884" w="679">
                  <a:moveTo>
                    <a:pt x="678" y="1883"/>
                  </a:moveTo>
                  <a:lnTo>
                    <a:pt x="678" y="1"/>
                  </a:lnTo>
                  <a:cubicBezTo>
                    <a:pt x="295" y="72"/>
                    <a:pt x="0" y="402"/>
                    <a:pt x="0" y="813"/>
                  </a:cubicBezTo>
                  <a:lnTo>
                    <a:pt x="0" y="1080"/>
                  </a:lnTo>
                  <a:cubicBezTo>
                    <a:pt x="0" y="1482"/>
                    <a:pt x="295" y="1821"/>
                    <a:pt x="678" y="18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1373749" y="2144793"/>
              <a:ext cx="72879" cy="199864"/>
            </a:xfrm>
            <a:custGeom>
              <a:rect b="b" l="l" r="r" t="t"/>
              <a:pathLst>
                <a:path extrusionOk="0" h="1884" w="687">
                  <a:moveTo>
                    <a:pt x="0" y="1883"/>
                  </a:moveTo>
                  <a:cubicBezTo>
                    <a:pt x="393" y="1821"/>
                    <a:pt x="687" y="1482"/>
                    <a:pt x="687" y="1080"/>
                  </a:cubicBezTo>
                  <a:lnTo>
                    <a:pt x="687" y="813"/>
                  </a:lnTo>
                  <a:cubicBezTo>
                    <a:pt x="687" y="402"/>
                    <a:pt x="393" y="7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1173039" y="2374782"/>
              <a:ext cx="373941" cy="114678"/>
            </a:xfrm>
            <a:custGeom>
              <a:rect b="b" l="l" r="r" t="t"/>
              <a:pathLst>
                <a:path extrusionOk="0" h="1081" w="3525">
                  <a:moveTo>
                    <a:pt x="2989" y="679"/>
                  </a:moveTo>
                  <a:lnTo>
                    <a:pt x="2722" y="679"/>
                  </a:lnTo>
                  <a:lnTo>
                    <a:pt x="2722" y="402"/>
                  </a:lnTo>
                  <a:lnTo>
                    <a:pt x="2989" y="402"/>
                  </a:lnTo>
                  <a:close/>
                  <a:moveTo>
                    <a:pt x="2445" y="679"/>
                  </a:moveTo>
                  <a:lnTo>
                    <a:pt x="2169" y="679"/>
                  </a:lnTo>
                  <a:lnTo>
                    <a:pt x="2169" y="402"/>
                  </a:lnTo>
                  <a:lnTo>
                    <a:pt x="2445" y="402"/>
                  </a:lnTo>
                  <a:close/>
                  <a:moveTo>
                    <a:pt x="1348" y="679"/>
                  </a:moveTo>
                  <a:lnTo>
                    <a:pt x="1080" y="679"/>
                  </a:lnTo>
                  <a:lnTo>
                    <a:pt x="1080" y="402"/>
                  </a:lnTo>
                  <a:lnTo>
                    <a:pt x="1348" y="402"/>
                  </a:lnTo>
                  <a:close/>
                  <a:moveTo>
                    <a:pt x="813" y="679"/>
                  </a:moveTo>
                  <a:lnTo>
                    <a:pt x="536" y="679"/>
                  </a:lnTo>
                  <a:lnTo>
                    <a:pt x="536" y="402"/>
                  </a:lnTo>
                  <a:lnTo>
                    <a:pt x="813" y="402"/>
                  </a:lnTo>
                  <a:close/>
                  <a:moveTo>
                    <a:pt x="3525" y="1"/>
                  </a:moveTo>
                  <a:lnTo>
                    <a:pt x="1" y="1"/>
                  </a:lnTo>
                  <a:lnTo>
                    <a:pt x="1" y="1080"/>
                  </a:lnTo>
                  <a:lnTo>
                    <a:pt x="3525" y="108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1173039" y="2517676"/>
              <a:ext cx="373941" cy="114678"/>
            </a:xfrm>
            <a:custGeom>
              <a:rect b="b" l="l" r="r" t="t"/>
              <a:pathLst>
                <a:path extrusionOk="0" h="1081" w="3525">
                  <a:moveTo>
                    <a:pt x="536" y="402"/>
                  </a:moveTo>
                  <a:lnTo>
                    <a:pt x="813" y="402"/>
                  </a:lnTo>
                  <a:lnTo>
                    <a:pt x="813" y="670"/>
                  </a:lnTo>
                  <a:lnTo>
                    <a:pt x="536" y="670"/>
                  </a:lnTo>
                  <a:close/>
                  <a:moveTo>
                    <a:pt x="1080" y="402"/>
                  </a:moveTo>
                  <a:lnTo>
                    <a:pt x="1348" y="402"/>
                  </a:lnTo>
                  <a:lnTo>
                    <a:pt x="1348" y="670"/>
                  </a:lnTo>
                  <a:lnTo>
                    <a:pt x="1080" y="670"/>
                  </a:lnTo>
                  <a:close/>
                  <a:moveTo>
                    <a:pt x="2169" y="402"/>
                  </a:moveTo>
                  <a:lnTo>
                    <a:pt x="2445" y="402"/>
                  </a:lnTo>
                  <a:lnTo>
                    <a:pt x="2445" y="670"/>
                  </a:lnTo>
                  <a:lnTo>
                    <a:pt x="2169" y="670"/>
                  </a:lnTo>
                  <a:close/>
                  <a:moveTo>
                    <a:pt x="2722" y="402"/>
                  </a:moveTo>
                  <a:lnTo>
                    <a:pt x="2989" y="402"/>
                  </a:lnTo>
                  <a:lnTo>
                    <a:pt x="2989" y="670"/>
                  </a:lnTo>
                  <a:lnTo>
                    <a:pt x="2722" y="670"/>
                  </a:lnTo>
                  <a:close/>
                  <a:moveTo>
                    <a:pt x="1" y="1080"/>
                  </a:moveTo>
                  <a:lnTo>
                    <a:pt x="3525" y="1080"/>
                  </a:lnTo>
                  <a:lnTo>
                    <a:pt x="3525" y="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1479726" y="2184574"/>
              <a:ext cx="38826" cy="122210"/>
            </a:xfrm>
            <a:custGeom>
              <a:rect b="b" l="l" r="r" t="t"/>
              <a:pathLst>
                <a:path extrusionOk="0" h="1152" w="366">
                  <a:moveTo>
                    <a:pt x="241" y="1151"/>
                  </a:moveTo>
                  <a:cubicBezTo>
                    <a:pt x="321" y="964"/>
                    <a:pt x="366" y="768"/>
                    <a:pt x="366" y="572"/>
                  </a:cubicBezTo>
                  <a:cubicBezTo>
                    <a:pt x="366" y="375"/>
                    <a:pt x="321" y="179"/>
                    <a:pt x="250" y="1"/>
                  </a:cubicBezTo>
                  <a:lnTo>
                    <a:pt x="0" y="99"/>
                  </a:lnTo>
                  <a:cubicBezTo>
                    <a:pt x="63" y="250"/>
                    <a:pt x="89" y="411"/>
                    <a:pt x="89" y="572"/>
                  </a:cubicBezTo>
                  <a:cubicBezTo>
                    <a:pt x="89" y="732"/>
                    <a:pt x="63" y="893"/>
                    <a:pt x="0" y="10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1531707" y="2162827"/>
              <a:ext cx="43706" cy="165705"/>
            </a:xfrm>
            <a:custGeom>
              <a:rect b="b" l="l" r="r" t="t"/>
              <a:pathLst>
                <a:path extrusionOk="0" h="1562" w="412">
                  <a:moveTo>
                    <a:pt x="251" y="1562"/>
                  </a:moveTo>
                  <a:cubicBezTo>
                    <a:pt x="358" y="1312"/>
                    <a:pt x="411" y="1053"/>
                    <a:pt x="411" y="777"/>
                  </a:cubicBezTo>
                  <a:cubicBezTo>
                    <a:pt x="411" y="509"/>
                    <a:pt x="358" y="241"/>
                    <a:pt x="260" y="0"/>
                  </a:cubicBezTo>
                  <a:lnTo>
                    <a:pt x="10" y="99"/>
                  </a:lnTo>
                  <a:cubicBezTo>
                    <a:pt x="99" y="313"/>
                    <a:pt x="144" y="545"/>
                    <a:pt x="144" y="777"/>
                  </a:cubicBezTo>
                  <a:cubicBezTo>
                    <a:pt x="144" y="1008"/>
                    <a:pt x="99" y="1240"/>
                    <a:pt x="1" y="146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1201470" y="2183619"/>
              <a:ext cx="38932" cy="122210"/>
            </a:xfrm>
            <a:custGeom>
              <a:rect b="b" l="l" r="r" t="t"/>
              <a:pathLst>
                <a:path extrusionOk="0" h="1152" w="367">
                  <a:moveTo>
                    <a:pt x="366" y="1044"/>
                  </a:moveTo>
                  <a:cubicBezTo>
                    <a:pt x="304" y="902"/>
                    <a:pt x="268" y="741"/>
                    <a:pt x="268" y="581"/>
                  </a:cubicBezTo>
                  <a:cubicBezTo>
                    <a:pt x="268" y="411"/>
                    <a:pt x="304" y="250"/>
                    <a:pt x="366" y="99"/>
                  </a:cubicBezTo>
                  <a:lnTo>
                    <a:pt x="116" y="1"/>
                  </a:lnTo>
                  <a:cubicBezTo>
                    <a:pt x="36" y="179"/>
                    <a:pt x="0" y="375"/>
                    <a:pt x="0" y="581"/>
                  </a:cubicBezTo>
                  <a:cubicBezTo>
                    <a:pt x="0" y="777"/>
                    <a:pt x="36" y="973"/>
                    <a:pt x="116" y="115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1144715" y="2160918"/>
              <a:ext cx="42645" cy="166660"/>
            </a:xfrm>
            <a:custGeom>
              <a:rect b="b" l="l" r="r" t="t"/>
              <a:pathLst>
                <a:path extrusionOk="0" h="1571" w="402">
                  <a:moveTo>
                    <a:pt x="402" y="1464"/>
                  </a:moveTo>
                  <a:cubicBezTo>
                    <a:pt x="312" y="1250"/>
                    <a:pt x="268" y="1026"/>
                    <a:pt x="268" y="795"/>
                  </a:cubicBezTo>
                  <a:cubicBezTo>
                    <a:pt x="268" y="554"/>
                    <a:pt x="312" y="322"/>
                    <a:pt x="402" y="108"/>
                  </a:cubicBezTo>
                  <a:lnTo>
                    <a:pt x="152" y="1"/>
                  </a:lnTo>
                  <a:cubicBezTo>
                    <a:pt x="54" y="250"/>
                    <a:pt x="0" y="518"/>
                    <a:pt x="0" y="795"/>
                  </a:cubicBezTo>
                  <a:cubicBezTo>
                    <a:pt x="0" y="1062"/>
                    <a:pt x="45" y="1321"/>
                    <a:pt x="152" y="157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38"/>
          <p:cNvGrpSpPr/>
          <p:nvPr/>
        </p:nvGrpSpPr>
        <p:grpSpPr>
          <a:xfrm>
            <a:off x="1063261" y="2259305"/>
            <a:ext cx="379967" cy="379976"/>
            <a:chOff x="1116285" y="2741087"/>
            <a:chExt cx="487449" cy="487461"/>
          </a:xfrm>
        </p:grpSpPr>
        <p:sp>
          <p:nvSpPr>
            <p:cNvPr id="670" name="Google Shape;670;p38"/>
            <p:cNvSpPr/>
            <p:nvPr/>
          </p:nvSpPr>
          <p:spPr>
            <a:xfrm>
              <a:off x="1331103" y="2912306"/>
              <a:ext cx="56860" cy="57922"/>
            </a:xfrm>
            <a:custGeom>
              <a:rect b="b" l="l" r="r" t="t"/>
              <a:pathLst>
                <a:path extrusionOk="0" h="546" w="536">
                  <a:moveTo>
                    <a:pt x="268" y="1"/>
                  </a:moveTo>
                  <a:cubicBezTo>
                    <a:pt x="420" y="1"/>
                    <a:pt x="536" y="126"/>
                    <a:pt x="536" y="268"/>
                  </a:cubicBezTo>
                  <a:cubicBezTo>
                    <a:pt x="536" y="420"/>
                    <a:pt x="420" y="545"/>
                    <a:pt x="268" y="545"/>
                  </a:cubicBezTo>
                  <a:cubicBezTo>
                    <a:pt x="117" y="545"/>
                    <a:pt x="1" y="420"/>
                    <a:pt x="1" y="268"/>
                  </a:cubicBezTo>
                  <a:cubicBezTo>
                    <a:pt x="1" y="126"/>
                    <a:pt x="117" y="1"/>
                    <a:pt x="2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1315933" y="2996536"/>
              <a:ext cx="88155" cy="60681"/>
            </a:xfrm>
            <a:custGeom>
              <a:rect b="b" l="l" r="r" t="t"/>
              <a:pathLst>
                <a:path extrusionOk="0" h="572" w="831">
                  <a:moveTo>
                    <a:pt x="1" y="438"/>
                  </a:moveTo>
                  <a:lnTo>
                    <a:pt x="1" y="572"/>
                  </a:lnTo>
                  <a:lnTo>
                    <a:pt x="831" y="572"/>
                  </a:lnTo>
                  <a:lnTo>
                    <a:pt x="831" y="429"/>
                  </a:lnTo>
                  <a:cubicBezTo>
                    <a:pt x="831" y="197"/>
                    <a:pt x="625" y="1"/>
                    <a:pt x="393" y="19"/>
                  </a:cubicBezTo>
                  <a:cubicBezTo>
                    <a:pt x="170" y="28"/>
                    <a:pt x="1" y="215"/>
                    <a:pt x="1" y="4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1230749" y="2855551"/>
              <a:ext cx="258523" cy="258529"/>
            </a:xfrm>
            <a:custGeom>
              <a:rect b="b" l="l" r="r" t="t"/>
              <a:pathLst>
                <a:path extrusionOk="0" h="2437" w="2437">
                  <a:moveTo>
                    <a:pt x="1901" y="2168"/>
                  </a:moveTo>
                  <a:lnTo>
                    <a:pt x="536" y="2168"/>
                  </a:lnTo>
                  <a:lnTo>
                    <a:pt x="536" y="1758"/>
                  </a:lnTo>
                  <a:cubicBezTo>
                    <a:pt x="536" y="1517"/>
                    <a:pt x="661" y="1312"/>
                    <a:pt x="840" y="1187"/>
                  </a:cubicBezTo>
                  <a:cubicBezTo>
                    <a:pt x="733" y="1089"/>
                    <a:pt x="670" y="937"/>
                    <a:pt x="679" y="777"/>
                  </a:cubicBezTo>
                  <a:cubicBezTo>
                    <a:pt x="697" y="500"/>
                    <a:pt x="920" y="286"/>
                    <a:pt x="1187" y="268"/>
                  </a:cubicBezTo>
                  <a:cubicBezTo>
                    <a:pt x="1500" y="250"/>
                    <a:pt x="1758" y="500"/>
                    <a:pt x="1758" y="803"/>
                  </a:cubicBezTo>
                  <a:cubicBezTo>
                    <a:pt x="1758" y="955"/>
                    <a:pt x="1696" y="1089"/>
                    <a:pt x="1598" y="1187"/>
                  </a:cubicBezTo>
                  <a:cubicBezTo>
                    <a:pt x="1776" y="1312"/>
                    <a:pt x="1901" y="1517"/>
                    <a:pt x="1901" y="1758"/>
                  </a:cubicBezTo>
                  <a:close/>
                  <a:moveTo>
                    <a:pt x="2436" y="1"/>
                  </a:moveTo>
                  <a:lnTo>
                    <a:pt x="1" y="1"/>
                  </a:lnTo>
                  <a:lnTo>
                    <a:pt x="1" y="2436"/>
                  </a:lnTo>
                  <a:lnTo>
                    <a:pt x="2436" y="2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1116285" y="2741087"/>
              <a:ext cx="487449" cy="487461"/>
            </a:xfrm>
            <a:custGeom>
              <a:rect b="b" l="l" r="r" t="t"/>
              <a:pathLst>
                <a:path extrusionOk="0" h="4595" w="4595">
                  <a:moveTo>
                    <a:pt x="3783" y="3792"/>
                  </a:moveTo>
                  <a:lnTo>
                    <a:pt x="803" y="3792"/>
                  </a:lnTo>
                  <a:lnTo>
                    <a:pt x="803" y="812"/>
                  </a:lnTo>
                  <a:lnTo>
                    <a:pt x="3783" y="812"/>
                  </a:lnTo>
                  <a:close/>
                  <a:moveTo>
                    <a:pt x="4595" y="812"/>
                  </a:moveTo>
                  <a:lnTo>
                    <a:pt x="4595" y="544"/>
                  </a:lnTo>
                  <a:lnTo>
                    <a:pt x="4327" y="544"/>
                  </a:lnTo>
                  <a:lnTo>
                    <a:pt x="4327" y="268"/>
                  </a:lnTo>
                  <a:lnTo>
                    <a:pt x="4051" y="268"/>
                  </a:lnTo>
                  <a:lnTo>
                    <a:pt x="4051" y="0"/>
                  </a:lnTo>
                  <a:lnTo>
                    <a:pt x="3783" y="0"/>
                  </a:lnTo>
                  <a:lnTo>
                    <a:pt x="3783" y="268"/>
                  </a:lnTo>
                  <a:lnTo>
                    <a:pt x="3507" y="268"/>
                  </a:lnTo>
                  <a:lnTo>
                    <a:pt x="3507" y="0"/>
                  </a:lnTo>
                  <a:lnTo>
                    <a:pt x="3239" y="0"/>
                  </a:lnTo>
                  <a:lnTo>
                    <a:pt x="3239" y="268"/>
                  </a:lnTo>
                  <a:lnTo>
                    <a:pt x="2971" y="268"/>
                  </a:lnTo>
                  <a:lnTo>
                    <a:pt x="2971" y="0"/>
                  </a:lnTo>
                  <a:lnTo>
                    <a:pt x="2704" y="0"/>
                  </a:lnTo>
                  <a:lnTo>
                    <a:pt x="2704" y="268"/>
                  </a:lnTo>
                  <a:lnTo>
                    <a:pt x="2427" y="268"/>
                  </a:lnTo>
                  <a:lnTo>
                    <a:pt x="2427" y="0"/>
                  </a:lnTo>
                  <a:lnTo>
                    <a:pt x="2159" y="0"/>
                  </a:lnTo>
                  <a:lnTo>
                    <a:pt x="2159" y="268"/>
                  </a:lnTo>
                  <a:lnTo>
                    <a:pt x="1883" y="268"/>
                  </a:lnTo>
                  <a:lnTo>
                    <a:pt x="1883" y="0"/>
                  </a:lnTo>
                  <a:lnTo>
                    <a:pt x="1615" y="0"/>
                  </a:lnTo>
                  <a:lnTo>
                    <a:pt x="1615" y="268"/>
                  </a:lnTo>
                  <a:lnTo>
                    <a:pt x="1348" y="268"/>
                  </a:lnTo>
                  <a:lnTo>
                    <a:pt x="1348" y="0"/>
                  </a:lnTo>
                  <a:lnTo>
                    <a:pt x="1080" y="0"/>
                  </a:lnTo>
                  <a:lnTo>
                    <a:pt x="1080" y="268"/>
                  </a:lnTo>
                  <a:lnTo>
                    <a:pt x="803" y="268"/>
                  </a:lnTo>
                  <a:lnTo>
                    <a:pt x="803" y="0"/>
                  </a:lnTo>
                  <a:lnTo>
                    <a:pt x="536" y="0"/>
                  </a:lnTo>
                  <a:lnTo>
                    <a:pt x="536" y="268"/>
                  </a:lnTo>
                  <a:lnTo>
                    <a:pt x="268" y="268"/>
                  </a:lnTo>
                  <a:lnTo>
                    <a:pt x="268" y="544"/>
                  </a:lnTo>
                  <a:lnTo>
                    <a:pt x="1" y="544"/>
                  </a:lnTo>
                  <a:lnTo>
                    <a:pt x="1" y="812"/>
                  </a:lnTo>
                  <a:lnTo>
                    <a:pt x="268" y="812"/>
                  </a:lnTo>
                  <a:lnTo>
                    <a:pt x="268" y="1080"/>
                  </a:lnTo>
                  <a:lnTo>
                    <a:pt x="1" y="1080"/>
                  </a:lnTo>
                  <a:lnTo>
                    <a:pt x="1" y="1356"/>
                  </a:lnTo>
                  <a:lnTo>
                    <a:pt x="268" y="1356"/>
                  </a:lnTo>
                  <a:lnTo>
                    <a:pt x="268" y="1624"/>
                  </a:lnTo>
                  <a:lnTo>
                    <a:pt x="1" y="1624"/>
                  </a:lnTo>
                  <a:lnTo>
                    <a:pt x="1" y="1891"/>
                  </a:lnTo>
                  <a:lnTo>
                    <a:pt x="268" y="1891"/>
                  </a:lnTo>
                  <a:lnTo>
                    <a:pt x="268" y="2168"/>
                  </a:lnTo>
                  <a:lnTo>
                    <a:pt x="1" y="2168"/>
                  </a:lnTo>
                  <a:lnTo>
                    <a:pt x="1" y="2436"/>
                  </a:lnTo>
                  <a:lnTo>
                    <a:pt x="268" y="2436"/>
                  </a:lnTo>
                  <a:lnTo>
                    <a:pt x="268" y="2703"/>
                  </a:lnTo>
                  <a:lnTo>
                    <a:pt x="1" y="2703"/>
                  </a:lnTo>
                  <a:lnTo>
                    <a:pt x="1" y="2980"/>
                  </a:lnTo>
                  <a:lnTo>
                    <a:pt x="268" y="2980"/>
                  </a:lnTo>
                  <a:lnTo>
                    <a:pt x="268" y="3247"/>
                  </a:lnTo>
                  <a:lnTo>
                    <a:pt x="1" y="3247"/>
                  </a:lnTo>
                  <a:lnTo>
                    <a:pt x="1" y="3515"/>
                  </a:lnTo>
                  <a:lnTo>
                    <a:pt x="268" y="3515"/>
                  </a:lnTo>
                  <a:lnTo>
                    <a:pt x="268" y="3792"/>
                  </a:lnTo>
                  <a:lnTo>
                    <a:pt x="1" y="3792"/>
                  </a:lnTo>
                  <a:lnTo>
                    <a:pt x="1" y="4059"/>
                  </a:lnTo>
                  <a:lnTo>
                    <a:pt x="268" y="4059"/>
                  </a:lnTo>
                  <a:lnTo>
                    <a:pt x="268" y="4327"/>
                  </a:lnTo>
                  <a:lnTo>
                    <a:pt x="536" y="4327"/>
                  </a:lnTo>
                  <a:lnTo>
                    <a:pt x="536" y="4594"/>
                  </a:lnTo>
                  <a:lnTo>
                    <a:pt x="803" y="4594"/>
                  </a:lnTo>
                  <a:lnTo>
                    <a:pt x="803" y="4327"/>
                  </a:lnTo>
                  <a:lnTo>
                    <a:pt x="1080" y="4327"/>
                  </a:lnTo>
                  <a:lnTo>
                    <a:pt x="1080" y="4594"/>
                  </a:lnTo>
                  <a:lnTo>
                    <a:pt x="1348" y="4594"/>
                  </a:lnTo>
                  <a:lnTo>
                    <a:pt x="1348" y="4327"/>
                  </a:lnTo>
                  <a:lnTo>
                    <a:pt x="1615" y="4327"/>
                  </a:lnTo>
                  <a:lnTo>
                    <a:pt x="1615" y="4594"/>
                  </a:lnTo>
                  <a:lnTo>
                    <a:pt x="1883" y="4594"/>
                  </a:lnTo>
                  <a:lnTo>
                    <a:pt x="1883" y="4327"/>
                  </a:lnTo>
                  <a:lnTo>
                    <a:pt x="2159" y="4327"/>
                  </a:lnTo>
                  <a:lnTo>
                    <a:pt x="2159" y="4594"/>
                  </a:lnTo>
                  <a:lnTo>
                    <a:pt x="2427" y="4594"/>
                  </a:lnTo>
                  <a:lnTo>
                    <a:pt x="2427" y="4327"/>
                  </a:lnTo>
                  <a:lnTo>
                    <a:pt x="2704" y="4327"/>
                  </a:lnTo>
                  <a:lnTo>
                    <a:pt x="2704" y="4594"/>
                  </a:lnTo>
                  <a:lnTo>
                    <a:pt x="2971" y="4594"/>
                  </a:lnTo>
                  <a:lnTo>
                    <a:pt x="2971" y="4327"/>
                  </a:lnTo>
                  <a:lnTo>
                    <a:pt x="3239" y="4327"/>
                  </a:lnTo>
                  <a:lnTo>
                    <a:pt x="3239" y="4594"/>
                  </a:lnTo>
                  <a:lnTo>
                    <a:pt x="3507" y="4594"/>
                  </a:lnTo>
                  <a:lnTo>
                    <a:pt x="3507" y="4327"/>
                  </a:lnTo>
                  <a:lnTo>
                    <a:pt x="3783" y="4327"/>
                  </a:lnTo>
                  <a:lnTo>
                    <a:pt x="3783" y="4594"/>
                  </a:lnTo>
                  <a:lnTo>
                    <a:pt x="4051" y="4594"/>
                  </a:lnTo>
                  <a:lnTo>
                    <a:pt x="4051" y="4327"/>
                  </a:lnTo>
                  <a:lnTo>
                    <a:pt x="4327" y="4327"/>
                  </a:lnTo>
                  <a:lnTo>
                    <a:pt x="4327" y="4059"/>
                  </a:lnTo>
                  <a:lnTo>
                    <a:pt x="4595" y="4059"/>
                  </a:lnTo>
                  <a:lnTo>
                    <a:pt x="4595" y="3792"/>
                  </a:lnTo>
                  <a:lnTo>
                    <a:pt x="4327" y="3792"/>
                  </a:lnTo>
                  <a:lnTo>
                    <a:pt x="4327" y="3515"/>
                  </a:lnTo>
                  <a:lnTo>
                    <a:pt x="4595" y="3515"/>
                  </a:lnTo>
                  <a:lnTo>
                    <a:pt x="4595" y="3247"/>
                  </a:lnTo>
                  <a:lnTo>
                    <a:pt x="4327" y="3247"/>
                  </a:lnTo>
                  <a:lnTo>
                    <a:pt x="4327" y="2980"/>
                  </a:lnTo>
                  <a:lnTo>
                    <a:pt x="4595" y="2980"/>
                  </a:lnTo>
                  <a:lnTo>
                    <a:pt x="4595" y="2703"/>
                  </a:lnTo>
                  <a:lnTo>
                    <a:pt x="4327" y="2703"/>
                  </a:lnTo>
                  <a:lnTo>
                    <a:pt x="4327" y="2436"/>
                  </a:lnTo>
                  <a:lnTo>
                    <a:pt x="4595" y="2436"/>
                  </a:lnTo>
                  <a:lnTo>
                    <a:pt x="4595" y="2168"/>
                  </a:lnTo>
                  <a:lnTo>
                    <a:pt x="4327" y="2168"/>
                  </a:lnTo>
                  <a:lnTo>
                    <a:pt x="4327" y="1891"/>
                  </a:lnTo>
                  <a:lnTo>
                    <a:pt x="4595" y="1891"/>
                  </a:lnTo>
                  <a:lnTo>
                    <a:pt x="4595" y="1624"/>
                  </a:lnTo>
                  <a:lnTo>
                    <a:pt x="4327" y="1624"/>
                  </a:lnTo>
                  <a:lnTo>
                    <a:pt x="4327" y="1356"/>
                  </a:lnTo>
                  <a:lnTo>
                    <a:pt x="4595" y="1356"/>
                  </a:lnTo>
                  <a:lnTo>
                    <a:pt x="4595" y="1080"/>
                  </a:lnTo>
                  <a:lnTo>
                    <a:pt x="4327" y="1080"/>
                  </a:lnTo>
                  <a:lnTo>
                    <a:pt x="4327" y="81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38"/>
          <p:cNvGrpSpPr/>
          <p:nvPr/>
        </p:nvGrpSpPr>
        <p:grpSpPr>
          <a:xfrm>
            <a:off x="1064750" y="3152658"/>
            <a:ext cx="377072" cy="379976"/>
            <a:chOff x="1118194" y="3337276"/>
            <a:chExt cx="483736" cy="487461"/>
          </a:xfrm>
        </p:grpSpPr>
        <p:sp>
          <p:nvSpPr>
            <p:cNvPr id="675" name="Google Shape;675;p38"/>
            <p:cNvSpPr/>
            <p:nvPr/>
          </p:nvSpPr>
          <p:spPr>
            <a:xfrm>
              <a:off x="1245918" y="3466909"/>
              <a:ext cx="228183" cy="229144"/>
            </a:xfrm>
            <a:custGeom>
              <a:rect b="b" l="l" r="r" t="t"/>
              <a:pathLst>
                <a:path extrusionOk="0" h="2160" w="2151">
                  <a:moveTo>
                    <a:pt x="1749" y="1615"/>
                  </a:moveTo>
                  <a:lnTo>
                    <a:pt x="1482" y="1615"/>
                  </a:lnTo>
                  <a:lnTo>
                    <a:pt x="1482" y="536"/>
                  </a:lnTo>
                  <a:lnTo>
                    <a:pt x="1749" y="536"/>
                  </a:lnTo>
                  <a:close/>
                  <a:moveTo>
                    <a:pt x="1214" y="1615"/>
                  </a:moveTo>
                  <a:lnTo>
                    <a:pt x="937" y="1615"/>
                  </a:lnTo>
                  <a:lnTo>
                    <a:pt x="937" y="1348"/>
                  </a:lnTo>
                  <a:lnTo>
                    <a:pt x="670" y="1348"/>
                  </a:lnTo>
                  <a:lnTo>
                    <a:pt x="670" y="1615"/>
                  </a:lnTo>
                  <a:lnTo>
                    <a:pt x="402" y="1615"/>
                  </a:lnTo>
                  <a:lnTo>
                    <a:pt x="402" y="536"/>
                  </a:lnTo>
                  <a:lnTo>
                    <a:pt x="1214" y="536"/>
                  </a:lnTo>
                  <a:close/>
                  <a:moveTo>
                    <a:pt x="1071" y="1"/>
                  </a:moveTo>
                  <a:cubicBezTo>
                    <a:pt x="482" y="1"/>
                    <a:pt x="1" y="491"/>
                    <a:pt x="1" y="1080"/>
                  </a:cubicBezTo>
                  <a:cubicBezTo>
                    <a:pt x="1" y="1678"/>
                    <a:pt x="482" y="2159"/>
                    <a:pt x="1071" y="2159"/>
                  </a:cubicBezTo>
                  <a:cubicBezTo>
                    <a:pt x="1669" y="2159"/>
                    <a:pt x="2151" y="1678"/>
                    <a:pt x="2151" y="1080"/>
                  </a:cubicBezTo>
                  <a:cubicBezTo>
                    <a:pt x="2151" y="491"/>
                    <a:pt x="1669"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8"/>
            <p:cNvSpPr/>
            <p:nvPr/>
          </p:nvSpPr>
          <p:spPr>
            <a:xfrm>
              <a:off x="1316888" y="3553049"/>
              <a:ext cx="28536" cy="28431"/>
            </a:xfrm>
            <a:custGeom>
              <a:rect b="b" l="l" r="r" t="t"/>
              <a:pathLst>
                <a:path extrusionOk="0" h="268" w="269">
                  <a:moveTo>
                    <a:pt x="1" y="0"/>
                  </a:moveTo>
                  <a:lnTo>
                    <a:pt x="268" y="0"/>
                  </a:lnTo>
                  <a:lnTo>
                    <a:pt x="268" y="268"/>
                  </a:lnTo>
                  <a:lnTo>
                    <a:pt x="1" y="26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a:off x="1118194" y="3337276"/>
              <a:ext cx="483736" cy="487461"/>
            </a:xfrm>
            <a:custGeom>
              <a:rect b="b" l="l" r="r" t="t"/>
              <a:pathLst>
                <a:path extrusionOk="0" h="4595" w="4560">
                  <a:moveTo>
                    <a:pt x="3622" y="2302"/>
                  </a:moveTo>
                  <a:cubicBezTo>
                    <a:pt x="3622" y="3042"/>
                    <a:pt x="3025" y="3649"/>
                    <a:pt x="2275" y="3649"/>
                  </a:cubicBezTo>
                  <a:cubicBezTo>
                    <a:pt x="1535" y="3649"/>
                    <a:pt x="937" y="3042"/>
                    <a:pt x="937" y="2302"/>
                  </a:cubicBezTo>
                  <a:cubicBezTo>
                    <a:pt x="937" y="1562"/>
                    <a:pt x="1535" y="955"/>
                    <a:pt x="2275" y="955"/>
                  </a:cubicBezTo>
                  <a:cubicBezTo>
                    <a:pt x="3025" y="955"/>
                    <a:pt x="3622" y="1562"/>
                    <a:pt x="3622" y="2302"/>
                  </a:cubicBezTo>
                  <a:close/>
                  <a:moveTo>
                    <a:pt x="4158" y="2302"/>
                  </a:moveTo>
                  <a:cubicBezTo>
                    <a:pt x="4158" y="2213"/>
                    <a:pt x="4158" y="2132"/>
                    <a:pt x="4149" y="2043"/>
                  </a:cubicBezTo>
                  <a:lnTo>
                    <a:pt x="4559" y="1651"/>
                  </a:lnTo>
                  <a:lnTo>
                    <a:pt x="3979" y="652"/>
                  </a:lnTo>
                  <a:lnTo>
                    <a:pt x="3435" y="812"/>
                  </a:lnTo>
                  <a:cubicBezTo>
                    <a:pt x="3292" y="705"/>
                    <a:pt x="3150" y="616"/>
                    <a:pt x="2989" y="553"/>
                  </a:cubicBezTo>
                  <a:lnTo>
                    <a:pt x="2855" y="0"/>
                  </a:lnTo>
                  <a:lnTo>
                    <a:pt x="1704" y="0"/>
                  </a:lnTo>
                  <a:lnTo>
                    <a:pt x="1562" y="553"/>
                  </a:lnTo>
                  <a:cubicBezTo>
                    <a:pt x="1410" y="616"/>
                    <a:pt x="1258" y="705"/>
                    <a:pt x="1124" y="812"/>
                  </a:cubicBezTo>
                  <a:lnTo>
                    <a:pt x="580" y="652"/>
                  </a:lnTo>
                  <a:lnTo>
                    <a:pt x="0" y="1651"/>
                  </a:lnTo>
                  <a:lnTo>
                    <a:pt x="411" y="2043"/>
                  </a:lnTo>
                  <a:cubicBezTo>
                    <a:pt x="402" y="2132"/>
                    <a:pt x="393" y="2213"/>
                    <a:pt x="393" y="2302"/>
                  </a:cubicBezTo>
                  <a:cubicBezTo>
                    <a:pt x="393" y="2382"/>
                    <a:pt x="402" y="2471"/>
                    <a:pt x="411" y="2552"/>
                  </a:cubicBezTo>
                  <a:lnTo>
                    <a:pt x="0" y="2944"/>
                  </a:lnTo>
                  <a:lnTo>
                    <a:pt x="580" y="3943"/>
                  </a:lnTo>
                  <a:lnTo>
                    <a:pt x="1124" y="3792"/>
                  </a:lnTo>
                  <a:cubicBezTo>
                    <a:pt x="1258" y="3890"/>
                    <a:pt x="1410" y="3979"/>
                    <a:pt x="1562" y="4042"/>
                  </a:cubicBezTo>
                  <a:lnTo>
                    <a:pt x="1704" y="4595"/>
                  </a:lnTo>
                  <a:lnTo>
                    <a:pt x="2855" y="4595"/>
                  </a:lnTo>
                  <a:lnTo>
                    <a:pt x="2989" y="4042"/>
                  </a:lnTo>
                  <a:cubicBezTo>
                    <a:pt x="3150" y="3979"/>
                    <a:pt x="3292" y="3890"/>
                    <a:pt x="3435" y="3792"/>
                  </a:cubicBezTo>
                  <a:lnTo>
                    <a:pt x="3979" y="3943"/>
                  </a:lnTo>
                  <a:lnTo>
                    <a:pt x="4559" y="2944"/>
                  </a:lnTo>
                  <a:lnTo>
                    <a:pt x="4149" y="2552"/>
                  </a:lnTo>
                  <a:cubicBezTo>
                    <a:pt x="4158" y="2471"/>
                    <a:pt x="4158" y="2382"/>
                    <a:pt x="4158" y="230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38"/>
          <p:cNvGrpSpPr/>
          <p:nvPr/>
        </p:nvGrpSpPr>
        <p:grpSpPr>
          <a:xfrm>
            <a:off x="1061773" y="4045587"/>
            <a:ext cx="382199" cy="380717"/>
            <a:chOff x="1114375" y="3933464"/>
            <a:chExt cx="490313" cy="488412"/>
          </a:xfrm>
        </p:grpSpPr>
        <p:sp>
          <p:nvSpPr>
            <p:cNvPr id="679" name="Google Shape;679;p38"/>
            <p:cNvSpPr/>
            <p:nvPr/>
          </p:nvSpPr>
          <p:spPr>
            <a:xfrm>
              <a:off x="1316888" y="4019604"/>
              <a:ext cx="28536" cy="28537"/>
            </a:xfrm>
            <a:custGeom>
              <a:rect b="b" l="l" r="r" t="t"/>
              <a:pathLst>
                <a:path extrusionOk="0" h="269" w="269">
                  <a:moveTo>
                    <a:pt x="1" y="0"/>
                  </a:moveTo>
                  <a:lnTo>
                    <a:pt x="268" y="0"/>
                  </a:lnTo>
                  <a:lnTo>
                    <a:pt x="268" y="268"/>
                  </a:lnTo>
                  <a:lnTo>
                    <a:pt x="1" y="26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1187254" y="3933464"/>
              <a:ext cx="344556" cy="202622"/>
            </a:xfrm>
            <a:custGeom>
              <a:rect b="b" l="l" r="r" t="t"/>
              <a:pathLst>
                <a:path extrusionOk="0" h="1910" w="3248">
                  <a:moveTo>
                    <a:pt x="2302" y="1615"/>
                  </a:moveTo>
                  <a:lnTo>
                    <a:pt x="2035" y="1615"/>
                  </a:lnTo>
                  <a:lnTo>
                    <a:pt x="2035" y="545"/>
                  </a:lnTo>
                  <a:lnTo>
                    <a:pt x="2302" y="545"/>
                  </a:lnTo>
                  <a:close/>
                  <a:moveTo>
                    <a:pt x="1758" y="1615"/>
                  </a:moveTo>
                  <a:lnTo>
                    <a:pt x="1490" y="1615"/>
                  </a:lnTo>
                  <a:lnTo>
                    <a:pt x="1490" y="1348"/>
                  </a:lnTo>
                  <a:lnTo>
                    <a:pt x="1223" y="1348"/>
                  </a:lnTo>
                  <a:lnTo>
                    <a:pt x="1223" y="1615"/>
                  </a:lnTo>
                  <a:lnTo>
                    <a:pt x="955" y="1615"/>
                  </a:lnTo>
                  <a:lnTo>
                    <a:pt x="955" y="545"/>
                  </a:lnTo>
                  <a:lnTo>
                    <a:pt x="1758" y="545"/>
                  </a:lnTo>
                  <a:close/>
                  <a:moveTo>
                    <a:pt x="3248" y="1"/>
                  </a:moveTo>
                  <a:lnTo>
                    <a:pt x="1" y="1"/>
                  </a:lnTo>
                  <a:lnTo>
                    <a:pt x="1" y="1910"/>
                  </a:lnTo>
                  <a:lnTo>
                    <a:pt x="3248" y="191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1114375" y="4164407"/>
              <a:ext cx="490313" cy="257468"/>
            </a:xfrm>
            <a:custGeom>
              <a:rect b="b" l="l" r="r" t="t"/>
              <a:pathLst>
                <a:path extrusionOk="0" h="2427" w="4622">
                  <a:moveTo>
                    <a:pt x="4069" y="1338"/>
                  </a:moveTo>
                  <a:cubicBezTo>
                    <a:pt x="3819" y="1338"/>
                    <a:pt x="3614" y="1517"/>
                    <a:pt x="3551" y="1749"/>
                  </a:cubicBezTo>
                  <a:lnTo>
                    <a:pt x="2838" y="1749"/>
                  </a:lnTo>
                  <a:cubicBezTo>
                    <a:pt x="2784" y="1561"/>
                    <a:pt x="2641" y="1410"/>
                    <a:pt x="2445" y="1356"/>
                  </a:cubicBezTo>
                  <a:lnTo>
                    <a:pt x="2445" y="536"/>
                  </a:lnTo>
                  <a:lnTo>
                    <a:pt x="4203" y="536"/>
                  </a:lnTo>
                  <a:lnTo>
                    <a:pt x="4203" y="0"/>
                  </a:lnTo>
                  <a:lnTo>
                    <a:pt x="420" y="0"/>
                  </a:lnTo>
                  <a:lnTo>
                    <a:pt x="420" y="536"/>
                  </a:lnTo>
                  <a:lnTo>
                    <a:pt x="2177" y="536"/>
                  </a:lnTo>
                  <a:lnTo>
                    <a:pt x="2177" y="1356"/>
                  </a:lnTo>
                  <a:cubicBezTo>
                    <a:pt x="1990" y="1410"/>
                    <a:pt x="1838" y="1561"/>
                    <a:pt x="1794" y="1749"/>
                  </a:cubicBezTo>
                  <a:lnTo>
                    <a:pt x="1080" y="1749"/>
                  </a:lnTo>
                  <a:cubicBezTo>
                    <a:pt x="1018" y="1508"/>
                    <a:pt x="795" y="1330"/>
                    <a:pt x="527" y="1347"/>
                  </a:cubicBezTo>
                  <a:cubicBezTo>
                    <a:pt x="259" y="1356"/>
                    <a:pt x="36" y="1579"/>
                    <a:pt x="19" y="1856"/>
                  </a:cubicBezTo>
                  <a:cubicBezTo>
                    <a:pt x="1" y="2159"/>
                    <a:pt x="250" y="2418"/>
                    <a:pt x="554" y="2418"/>
                  </a:cubicBezTo>
                  <a:cubicBezTo>
                    <a:pt x="804" y="2418"/>
                    <a:pt x="1018" y="2248"/>
                    <a:pt x="1080" y="2016"/>
                  </a:cubicBezTo>
                  <a:lnTo>
                    <a:pt x="1794" y="2016"/>
                  </a:lnTo>
                  <a:cubicBezTo>
                    <a:pt x="1856" y="2248"/>
                    <a:pt x="2061" y="2418"/>
                    <a:pt x="2311" y="2418"/>
                  </a:cubicBezTo>
                  <a:cubicBezTo>
                    <a:pt x="2561" y="2418"/>
                    <a:pt x="2775" y="2248"/>
                    <a:pt x="2838" y="2016"/>
                  </a:cubicBezTo>
                  <a:lnTo>
                    <a:pt x="3551" y="2016"/>
                  </a:lnTo>
                  <a:cubicBezTo>
                    <a:pt x="3614" y="2257"/>
                    <a:pt x="3837" y="2427"/>
                    <a:pt x="4095" y="2418"/>
                  </a:cubicBezTo>
                  <a:cubicBezTo>
                    <a:pt x="4372" y="2409"/>
                    <a:pt x="4595" y="2186"/>
                    <a:pt x="4613" y="1909"/>
                  </a:cubicBezTo>
                  <a:cubicBezTo>
                    <a:pt x="4622" y="1597"/>
                    <a:pt x="4381" y="1338"/>
                    <a:pt x="4069" y="13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39"/>
          <p:cNvSpPr txBox="1"/>
          <p:nvPr>
            <p:ph type="title"/>
          </p:nvPr>
        </p:nvSpPr>
        <p:spPr>
          <a:xfrm>
            <a:off x="720000" y="4239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Exemplos</a:t>
            </a:r>
            <a:endParaRPr b="1"/>
          </a:p>
        </p:txBody>
      </p:sp>
      <p:pic>
        <p:nvPicPr>
          <p:cNvPr id="687" name="Google Shape;687;p39"/>
          <p:cNvPicPr preferRelativeResize="0"/>
          <p:nvPr/>
        </p:nvPicPr>
        <p:blipFill>
          <a:blip r:embed="rId3">
            <a:alphaModFix/>
          </a:blip>
          <a:stretch>
            <a:fillRect/>
          </a:stretch>
        </p:blipFill>
        <p:spPr>
          <a:xfrm>
            <a:off x="1480150" y="1112112"/>
            <a:ext cx="2041200" cy="3414226"/>
          </a:xfrm>
          <a:prstGeom prst="rect">
            <a:avLst/>
          </a:prstGeom>
          <a:noFill/>
          <a:ln>
            <a:noFill/>
          </a:ln>
        </p:spPr>
      </p:pic>
      <p:sp>
        <p:nvSpPr>
          <p:cNvPr id="688" name="Google Shape;688;p39"/>
          <p:cNvSpPr txBox="1"/>
          <p:nvPr/>
        </p:nvSpPr>
        <p:spPr>
          <a:xfrm>
            <a:off x="3781125" y="1284425"/>
            <a:ext cx="4257300" cy="30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aven Pro"/>
                <a:ea typeface="Maven Pro"/>
                <a:cs typeface="Maven Pro"/>
                <a:sym typeface="Maven Pro"/>
              </a:rPr>
              <a:t>O </a:t>
            </a:r>
            <a:r>
              <a:rPr lang="en" sz="1800">
                <a:solidFill>
                  <a:schemeClr val="dk1"/>
                </a:solidFill>
                <a:latin typeface="Maven Pro"/>
                <a:ea typeface="Maven Pro"/>
                <a:cs typeface="Maven Pro"/>
                <a:sym typeface="Maven Pro"/>
              </a:rPr>
              <a:t>COREGPT</a:t>
            </a:r>
            <a:r>
              <a:rPr lang="en" sz="1800">
                <a:solidFill>
                  <a:schemeClr val="dk1"/>
                </a:solidFill>
                <a:latin typeface="Maven Pro"/>
                <a:ea typeface="Maven Pro"/>
                <a:cs typeface="Maven Pro"/>
                <a:sym typeface="Maven Pro"/>
              </a:rPr>
              <a:t> é uma I.A desenvolvida pela COREJUR, que age como um “Chat GPT para o Direito”, projetado especialmente para </a:t>
            </a:r>
            <a:r>
              <a:rPr lang="en" sz="1800">
                <a:solidFill>
                  <a:schemeClr val="dk1"/>
                </a:solidFill>
                <a:latin typeface="Maven Pro"/>
                <a:ea typeface="Maven Pro"/>
                <a:cs typeface="Maven Pro"/>
                <a:sym typeface="Maven Pro"/>
              </a:rPr>
              <a:t>advogados</a:t>
            </a:r>
            <a:r>
              <a:rPr lang="en" sz="1800">
                <a:solidFill>
                  <a:schemeClr val="dk1"/>
                </a:solidFill>
                <a:latin typeface="Maven Pro"/>
                <a:ea typeface="Maven Pro"/>
                <a:cs typeface="Maven Pro"/>
                <a:sym typeface="Maven Pro"/>
              </a:rPr>
              <a:t>. Suas </a:t>
            </a:r>
            <a:r>
              <a:rPr lang="en" sz="1800">
                <a:solidFill>
                  <a:schemeClr val="dk1"/>
                </a:solidFill>
                <a:latin typeface="Maven Pro"/>
                <a:ea typeface="Maven Pro"/>
                <a:cs typeface="Maven Pro"/>
                <a:sym typeface="Maven Pro"/>
              </a:rPr>
              <a:t>funções</a:t>
            </a:r>
            <a:r>
              <a:rPr lang="en" sz="1800">
                <a:solidFill>
                  <a:schemeClr val="dk1"/>
                </a:solidFill>
                <a:latin typeface="Maven Pro"/>
                <a:ea typeface="Maven Pro"/>
                <a:cs typeface="Maven Pro"/>
                <a:sym typeface="Maven Pro"/>
              </a:rPr>
              <a:t> principais </a:t>
            </a:r>
            <a:r>
              <a:rPr lang="en" sz="1800">
                <a:solidFill>
                  <a:schemeClr val="dk1"/>
                </a:solidFill>
                <a:latin typeface="Maven Pro"/>
                <a:ea typeface="Maven Pro"/>
                <a:cs typeface="Maven Pro"/>
                <a:sym typeface="Maven Pro"/>
              </a:rPr>
              <a:t>são:</a:t>
            </a:r>
            <a:endParaRPr sz="1800">
              <a:solidFill>
                <a:schemeClr val="dk1"/>
              </a:solidFill>
              <a:latin typeface="Maven Pro"/>
              <a:ea typeface="Maven Pro"/>
              <a:cs typeface="Maven Pro"/>
              <a:sym typeface="Maven Pro"/>
            </a:endParaRPr>
          </a:p>
          <a:p>
            <a:pPr indent="-342900" lvl="0" marL="457200" rtl="0" algn="l">
              <a:spcBef>
                <a:spcPts val="0"/>
              </a:spcBef>
              <a:spcAft>
                <a:spcPts val="0"/>
              </a:spcAft>
              <a:buClr>
                <a:schemeClr val="dk1"/>
              </a:buClr>
              <a:buSzPts val="1800"/>
              <a:buFont typeface="Maven Pro"/>
              <a:buChar char="-"/>
            </a:pPr>
            <a:r>
              <a:rPr lang="en" sz="1800">
                <a:solidFill>
                  <a:schemeClr val="dk1"/>
                </a:solidFill>
                <a:latin typeface="Maven Pro"/>
                <a:ea typeface="Maven Pro"/>
                <a:cs typeface="Maven Pro"/>
                <a:sym typeface="Maven Pro"/>
              </a:rPr>
              <a:t>Elaboração de defesas e recursos</a:t>
            </a:r>
            <a:endParaRPr sz="1800">
              <a:solidFill>
                <a:schemeClr val="dk1"/>
              </a:solidFill>
              <a:latin typeface="Maven Pro"/>
              <a:ea typeface="Maven Pro"/>
              <a:cs typeface="Maven Pro"/>
              <a:sym typeface="Maven Pro"/>
            </a:endParaRPr>
          </a:p>
          <a:p>
            <a:pPr indent="-342900" lvl="0" marL="457200" rtl="0" algn="l">
              <a:spcBef>
                <a:spcPts val="0"/>
              </a:spcBef>
              <a:spcAft>
                <a:spcPts val="0"/>
              </a:spcAft>
              <a:buClr>
                <a:schemeClr val="dk1"/>
              </a:buClr>
              <a:buSzPts val="1800"/>
              <a:buFont typeface="Maven Pro"/>
              <a:buChar char="-"/>
            </a:pPr>
            <a:r>
              <a:rPr lang="en" sz="1800">
                <a:solidFill>
                  <a:schemeClr val="dk1"/>
                </a:solidFill>
                <a:latin typeface="Maven Pro"/>
                <a:ea typeface="Maven Pro"/>
                <a:cs typeface="Maven Pro"/>
                <a:sym typeface="Maven Pro"/>
              </a:rPr>
              <a:t>Extraçao de dados de documentos juridicos</a:t>
            </a:r>
            <a:endParaRPr sz="1800">
              <a:solidFill>
                <a:schemeClr val="dk1"/>
              </a:solidFill>
              <a:latin typeface="Maven Pro"/>
              <a:ea typeface="Maven Pro"/>
              <a:cs typeface="Maven Pro"/>
              <a:sym typeface="Maven Pro"/>
            </a:endParaRPr>
          </a:p>
          <a:p>
            <a:pPr indent="-342900" lvl="0" marL="457200" rtl="0" algn="l">
              <a:spcBef>
                <a:spcPts val="0"/>
              </a:spcBef>
              <a:spcAft>
                <a:spcPts val="0"/>
              </a:spcAft>
              <a:buClr>
                <a:schemeClr val="dk1"/>
              </a:buClr>
              <a:buSzPts val="1800"/>
              <a:buFont typeface="Maven Pro"/>
              <a:buChar char="-"/>
            </a:pPr>
            <a:r>
              <a:rPr lang="en" sz="1800">
                <a:solidFill>
                  <a:schemeClr val="dk1"/>
                </a:solidFill>
                <a:latin typeface="Maven Pro"/>
                <a:ea typeface="Maven Pro"/>
                <a:cs typeface="Maven Pro"/>
                <a:sym typeface="Maven Pro"/>
              </a:rPr>
              <a:t>Assistencia juridica </a:t>
            </a:r>
            <a:endParaRPr sz="1800">
              <a:solidFill>
                <a:schemeClr val="dk1"/>
              </a:solidFill>
              <a:latin typeface="Maven Pro"/>
              <a:ea typeface="Maven Pro"/>
              <a:cs typeface="Maven Pro"/>
              <a:sym typeface="Maven Pro"/>
            </a:endParaRPr>
          </a:p>
          <a:p>
            <a:pPr indent="-342900" lvl="0" marL="457200" rtl="0" algn="l">
              <a:spcBef>
                <a:spcPts val="0"/>
              </a:spcBef>
              <a:spcAft>
                <a:spcPts val="0"/>
              </a:spcAft>
              <a:buClr>
                <a:schemeClr val="dk1"/>
              </a:buClr>
              <a:buSzPts val="1800"/>
              <a:buFont typeface="Maven Pro"/>
              <a:buChar char="-"/>
            </a:pPr>
            <a:r>
              <a:rPr lang="en" sz="1800">
                <a:solidFill>
                  <a:schemeClr val="dk1"/>
                </a:solidFill>
                <a:latin typeface="Maven Pro"/>
                <a:ea typeface="Maven Pro"/>
                <a:cs typeface="Maven Pro"/>
                <a:sym typeface="Maven Pro"/>
              </a:rPr>
              <a:t>Agilidade na análise de casos</a:t>
            </a:r>
            <a:endParaRPr sz="1800">
              <a:solidFill>
                <a:schemeClr val="dk1"/>
              </a:solidFill>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40"/>
          <p:cNvSpPr txBox="1"/>
          <p:nvPr>
            <p:ph type="title"/>
          </p:nvPr>
        </p:nvSpPr>
        <p:spPr>
          <a:xfrm>
            <a:off x="878750" y="4383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Exemplos</a:t>
            </a:r>
            <a:endParaRPr b="1"/>
          </a:p>
        </p:txBody>
      </p:sp>
      <p:sp>
        <p:nvSpPr>
          <p:cNvPr id="694" name="Google Shape;694;p40"/>
          <p:cNvSpPr txBox="1"/>
          <p:nvPr/>
        </p:nvSpPr>
        <p:spPr>
          <a:xfrm>
            <a:off x="3809975" y="1746250"/>
            <a:ext cx="4257300" cy="30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aven Pro"/>
                <a:ea typeface="Maven Pro"/>
                <a:cs typeface="Maven Pro"/>
                <a:sym typeface="Maven Pro"/>
              </a:rPr>
              <a:t>A StartSe desenvolveu um curso de 4h totais para ensinar advogados a dominar ferramentas de I.A. Isso demonstra a </a:t>
            </a:r>
            <a:r>
              <a:rPr lang="en" sz="1800">
                <a:solidFill>
                  <a:schemeClr val="dk1"/>
                </a:solidFill>
                <a:latin typeface="Maven Pro"/>
                <a:ea typeface="Maven Pro"/>
                <a:cs typeface="Maven Pro"/>
                <a:sym typeface="Maven Pro"/>
              </a:rPr>
              <a:t>proporção</a:t>
            </a:r>
            <a:r>
              <a:rPr lang="en" sz="1800">
                <a:solidFill>
                  <a:schemeClr val="dk1"/>
                </a:solidFill>
                <a:latin typeface="Maven Pro"/>
                <a:ea typeface="Maven Pro"/>
                <a:cs typeface="Maven Pro"/>
                <a:sym typeface="Maven Pro"/>
              </a:rPr>
              <a:t> e </a:t>
            </a:r>
            <a:r>
              <a:rPr lang="en" sz="1800">
                <a:solidFill>
                  <a:schemeClr val="dk1"/>
                </a:solidFill>
                <a:latin typeface="Maven Pro"/>
                <a:ea typeface="Maven Pro"/>
                <a:cs typeface="Maven Pro"/>
                <a:sym typeface="Maven Pro"/>
              </a:rPr>
              <a:t>importância</a:t>
            </a:r>
            <a:r>
              <a:rPr lang="en" sz="1800">
                <a:solidFill>
                  <a:schemeClr val="dk1"/>
                </a:solidFill>
                <a:latin typeface="Maven Pro"/>
                <a:ea typeface="Maven Pro"/>
                <a:cs typeface="Maven Pro"/>
                <a:sym typeface="Maven Pro"/>
              </a:rPr>
              <a:t> que esse recurso se tornou para o Direito no Brasil. </a:t>
            </a:r>
            <a:endParaRPr sz="1800">
              <a:solidFill>
                <a:schemeClr val="dk1"/>
              </a:solidFill>
              <a:latin typeface="Maven Pro"/>
              <a:ea typeface="Maven Pro"/>
              <a:cs typeface="Maven Pro"/>
              <a:sym typeface="Maven Pro"/>
            </a:endParaRPr>
          </a:p>
        </p:txBody>
      </p:sp>
      <p:pic>
        <p:nvPicPr>
          <p:cNvPr id="695" name="Google Shape;695;p40"/>
          <p:cNvPicPr preferRelativeResize="0"/>
          <p:nvPr/>
        </p:nvPicPr>
        <p:blipFill>
          <a:blip r:embed="rId3">
            <a:alphaModFix/>
          </a:blip>
          <a:stretch>
            <a:fillRect/>
          </a:stretch>
        </p:blipFill>
        <p:spPr>
          <a:xfrm>
            <a:off x="1177050" y="1074362"/>
            <a:ext cx="2442744" cy="342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1"/>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1"/>
          <p:cNvSpPr txBox="1"/>
          <p:nvPr>
            <p:ph type="title"/>
          </p:nvPr>
        </p:nvSpPr>
        <p:spPr>
          <a:xfrm>
            <a:off x="3526100" y="3269438"/>
            <a:ext cx="4905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Quais os perigos?</a:t>
            </a:r>
            <a:endParaRPr sz="3400"/>
          </a:p>
        </p:txBody>
      </p:sp>
      <p:sp>
        <p:nvSpPr>
          <p:cNvPr id="702" name="Google Shape;702;p41"/>
          <p:cNvSpPr txBox="1"/>
          <p:nvPr>
            <p:ph idx="2" type="title"/>
          </p:nvPr>
        </p:nvSpPr>
        <p:spPr>
          <a:xfrm>
            <a:off x="5084000" y="1609750"/>
            <a:ext cx="1789200" cy="108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03" name="Google Shape;703;p41"/>
          <p:cNvSpPr txBox="1"/>
          <p:nvPr/>
        </p:nvSpPr>
        <p:spPr>
          <a:xfrm>
            <a:off x="4158900" y="3981350"/>
            <a:ext cx="39975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aven Pro"/>
                <a:ea typeface="Maven Pro"/>
                <a:cs typeface="Maven Pro"/>
                <a:sym typeface="Maven Pro"/>
              </a:rPr>
              <a:t>E demais </a:t>
            </a:r>
            <a:r>
              <a:rPr lang="en" sz="1700">
                <a:solidFill>
                  <a:schemeClr val="dk1"/>
                </a:solidFill>
                <a:latin typeface="Maven Pro"/>
                <a:ea typeface="Maven Pro"/>
                <a:cs typeface="Maven Pro"/>
                <a:sym typeface="Maven Pro"/>
              </a:rPr>
              <a:t>consequências</a:t>
            </a:r>
            <a:r>
              <a:rPr lang="en" sz="1700">
                <a:solidFill>
                  <a:schemeClr val="dk1"/>
                </a:solidFill>
                <a:latin typeface="Maven Pro"/>
                <a:ea typeface="Maven Pro"/>
                <a:cs typeface="Maven Pro"/>
                <a:sym typeface="Maven Pro"/>
              </a:rPr>
              <a:t> desse avanço </a:t>
            </a:r>
            <a:endParaRPr sz="1700">
              <a:solidFill>
                <a:schemeClr val="dk1"/>
              </a:solidFill>
              <a:latin typeface="Maven Pro"/>
              <a:ea typeface="Maven Pro"/>
              <a:cs typeface="Maven Pro"/>
              <a:sym typeface="Maven Pro"/>
            </a:endParaRPr>
          </a:p>
        </p:txBody>
      </p:sp>
      <p:sp>
        <p:nvSpPr>
          <p:cNvPr id="704" name="Google Shape;704;p41"/>
          <p:cNvSpPr/>
          <p:nvPr/>
        </p:nvSpPr>
        <p:spPr>
          <a:xfrm>
            <a:off x="147938" y="539393"/>
            <a:ext cx="3660803" cy="3661276"/>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41"/>
          <p:cNvGrpSpPr/>
          <p:nvPr/>
        </p:nvGrpSpPr>
        <p:grpSpPr>
          <a:xfrm>
            <a:off x="921558" y="1548940"/>
            <a:ext cx="2113582" cy="1642194"/>
            <a:chOff x="3186425" y="4160625"/>
            <a:chExt cx="533679" cy="414643"/>
          </a:xfrm>
        </p:grpSpPr>
        <p:grpSp>
          <p:nvGrpSpPr>
            <p:cNvPr id="706" name="Google Shape;706;p41"/>
            <p:cNvGrpSpPr/>
            <p:nvPr/>
          </p:nvGrpSpPr>
          <p:grpSpPr>
            <a:xfrm>
              <a:off x="3248670" y="4212301"/>
              <a:ext cx="409169" cy="311298"/>
              <a:chOff x="3248670" y="4212301"/>
              <a:chExt cx="409169" cy="311298"/>
            </a:xfrm>
          </p:grpSpPr>
          <p:sp>
            <p:nvSpPr>
              <p:cNvPr id="707" name="Google Shape;707;p41"/>
              <p:cNvSpPr/>
              <p:nvPr/>
            </p:nvSpPr>
            <p:spPr>
              <a:xfrm>
                <a:off x="3249849" y="4212301"/>
                <a:ext cx="337457" cy="246269"/>
              </a:xfrm>
              <a:custGeom>
                <a:rect b="b" l="l" r="r" t="t"/>
                <a:pathLst>
                  <a:path extrusionOk="0" h="5639" w="7727">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1"/>
              <p:cNvSpPr/>
              <p:nvPr/>
            </p:nvSpPr>
            <p:spPr>
              <a:xfrm>
                <a:off x="3304790" y="4265276"/>
                <a:ext cx="353048" cy="258323"/>
              </a:xfrm>
              <a:custGeom>
                <a:rect b="b" l="l" r="r" t="t"/>
                <a:pathLst>
                  <a:path extrusionOk="0" h="5915" w="8084">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1"/>
              <p:cNvSpPr/>
              <p:nvPr/>
            </p:nvSpPr>
            <p:spPr>
              <a:xfrm>
                <a:off x="3461010" y="4317465"/>
                <a:ext cx="51883" cy="56556"/>
              </a:xfrm>
              <a:custGeom>
                <a:rect b="b" l="l" r="r" t="t"/>
                <a:pathLst>
                  <a:path extrusionOk="0" h="1295" w="1188">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1"/>
              <p:cNvSpPr/>
              <p:nvPr/>
            </p:nvSpPr>
            <p:spPr>
              <a:xfrm>
                <a:off x="3548706" y="4278902"/>
                <a:ext cx="33934" cy="78348"/>
              </a:xfrm>
              <a:custGeom>
                <a:rect b="b" l="l" r="r" t="t"/>
                <a:pathLst>
                  <a:path extrusionOk="0" h="1794" w="777">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1"/>
              <p:cNvSpPr/>
              <p:nvPr/>
            </p:nvSpPr>
            <p:spPr>
              <a:xfrm>
                <a:off x="3404933" y="4414114"/>
                <a:ext cx="25374" cy="40135"/>
              </a:xfrm>
              <a:custGeom>
                <a:rect b="b" l="l" r="r" t="t"/>
                <a:pathLst>
                  <a:path extrusionOk="0" h="919" w="581">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1"/>
              <p:cNvSpPr/>
              <p:nvPr/>
            </p:nvSpPr>
            <p:spPr>
              <a:xfrm>
                <a:off x="3468827" y="4251257"/>
                <a:ext cx="14456" cy="15984"/>
              </a:xfrm>
              <a:custGeom>
                <a:rect b="b" l="l" r="r" t="t"/>
                <a:pathLst>
                  <a:path extrusionOk="0" h="366" w="331">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1"/>
              <p:cNvSpPr/>
              <p:nvPr/>
            </p:nvSpPr>
            <p:spPr>
              <a:xfrm>
                <a:off x="3248670" y="4213043"/>
                <a:ext cx="407988" cy="309027"/>
              </a:xfrm>
              <a:custGeom>
                <a:rect b="b" l="l" r="r" t="t"/>
                <a:pathLst>
                  <a:path extrusionOk="0" h="7076" w="9342">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41"/>
            <p:cNvSpPr/>
            <p:nvPr/>
          </p:nvSpPr>
          <p:spPr>
            <a:xfrm>
              <a:off x="3186425" y="4160625"/>
              <a:ext cx="533679" cy="414643"/>
            </a:xfrm>
            <a:custGeom>
              <a:rect b="b" l="l" r="r" t="t"/>
              <a:pathLst>
                <a:path extrusionOk="0" h="8886" w="11437">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41"/>
          <p:cNvSpPr/>
          <p:nvPr/>
        </p:nvSpPr>
        <p:spPr>
          <a:xfrm>
            <a:off x="383078" y="28798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1"/>
          <p:cNvSpPr/>
          <p:nvPr/>
        </p:nvSpPr>
        <p:spPr>
          <a:xfrm>
            <a:off x="2588549" y="888849"/>
            <a:ext cx="572031" cy="59763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1"/>
          <p:cNvSpPr/>
          <p:nvPr/>
        </p:nvSpPr>
        <p:spPr>
          <a:xfrm>
            <a:off x="2308020" y="3035046"/>
            <a:ext cx="347426" cy="376803"/>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1"/>
          <p:cNvSpPr/>
          <p:nvPr/>
        </p:nvSpPr>
        <p:spPr>
          <a:xfrm>
            <a:off x="713101" y="539401"/>
            <a:ext cx="758944" cy="77390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1"/>
          <p:cNvSpPr/>
          <p:nvPr/>
        </p:nvSpPr>
        <p:spPr>
          <a:xfrm>
            <a:off x="487297" y="1885922"/>
            <a:ext cx="451577" cy="39175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1"/>
          <p:cNvSpPr/>
          <p:nvPr/>
        </p:nvSpPr>
        <p:spPr>
          <a:xfrm>
            <a:off x="3035152" y="2277677"/>
            <a:ext cx="758944" cy="841798"/>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1"/>
          <p:cNvSpPr/>
          <p:nvPr/>
        </p:nvSpPr>
        <p:spPr>
          <a:xfrm>
            <a:off x="1472045" y="3589597"/>
            <a:ext cx="347426" cy="39175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2"/>
          <p:cNvSpPr txBox="1"/>
          <p:nvPr>
            <p:ph type="title"/>
          </p:nvPr>
        </p:nvSpPr>
        <p:spPr>
          <a:xfrm>
            <a:off x="713100" y="1055075"/>
            <a:ext cx="5135400" cy="60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300"/>
              <a:t>A importância dessa análise</a:t>
            </a:r>
            <a:endParaRPr b="1" sz="2300"/>
          </a:p>
        </p:txBody>
      </p:sp>
      <p:sp>
        <p:nvSpPr>
          <p:cNvPr id="727" name="Google Shape;727;p42"/>
          <p:cNvSpPr txBox="1"/>
          <p:nvPr>
            <p:ph idx="1" type="body"/>
          </p:nvPr>
        </p:nvSpPr>
        <p:spPr>
          <a:xfrm>
            <a:off x="713100" y="1660475"/>
            <a:ext cx="5135400" cy="29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É crucial analisar os perigos do avanço do Chat GPT e demais I.A.s para garantir que a implementação da inteligência artificial no contexto jurídico seja ética, transparente e livre de vieses. A compreensão e antecipação dos riscos, como vieses algorítmicos e falta de transparência, são essenciais para mitigar impactos adversos, proteger a equidade no sistema legal e promover uma adoção responsável da tecnologia. Diversos topicos importantes devem ser analisados, iremos aborda-los a seguir: </a:t>
            </a:r>
            <a:endParaRPr sz="1600">
              <a:solidFill>
                <a:schemeClr val="dk1"/>
              </a:solidFill>
            </a:endParaRPr>
          </a:p>
        </p:txBody>
      </p:sp>
      <p:grpSp>
        <p:nvGrpSpPr>
          <p:cNvPr id="728" name="Google Shape;728;p42"/>
          <p:cNvGrpSpPr/>
          <p:nvPr/>
        </p:nvGrpSpPr>
        <p:grpSpPr>
          <a:xfrm>
            <a:off x="5710513" y="569504"/>
            <a:ext cx="3877481" cy="4090276"/>
            <a:chOff x="5710513" y="569504"/>
            <a:chExt cx="3877481" cy="4090276"/>
          </a:xfrm>
        </p:grpSpPr>
        <p:sp>
          <p:nvSpPr>
            <p:cNvPr id="729" name="Google Shape;729;p42"/>
            <p:cNvSpPr/>
            <p:nvPr/>
          </p:nvSpPr>
          <p:spPr>
            <a:xfrm rot="2062716">
              <a:off x="7347458" y="1325451"/>
              <a:ext cx="1985541" cy="1517391"/>
            </a:xfrm>
            <a:custGeom>
              <a:rect b="b" l="l" r="r" t="t"/>
              <a:pathLst>
                <a:path extrusionOk="0" h="13704" w="17932">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42"/>
            <p:cNvGrpSpPr/>
            <p:nvPr/>
          </p:nvGrpSpPr>
          <p:grpSpPr>
            <a:xfrm>
              <a:off x="5710513" y="569504"/>
              <a:ext cx="3877481" cy="4090276"/>
              <a:chOff x="5410088" y="476042"/>
              <a:chExt cx="3877481" cy="4090276"/>
            </a:xfrm>
          </p:grpSpPr>
          <p:sp>
            <p:nvSpPr>
              <p:cNvPr id="731" name="Google Shape;731;p42"/>
              <p:cNvSpPr/>
              <p:nvPr/>
            </p:nvSpPr>
            <p:spPr>
              <a:xfrm>
                <a:off x="5728780" y="224051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2"/>
              <p:cNvSpPr/>
              <p:nvPr/>
            </p:nvSpPr>
            <p:spPr>
              <a:xfrm>
                <a:off x="6197561" y="336697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2"/>
              <p:cNvSpPr/>
              <p:nvPr/>
            </p:nvSpPr>
            <p:spPr>
              <a:xfrm>
                <a:off x="5531598" y="106637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2"/>
              <p:cNvSpPr/>
              <p:nvPr/>
            </p:nvSpPr>
            <p:spPr>
              <a:xfrm>
                <a:off x="8080630" y="280616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42"/>
              <p:cNvGrpSpPr/>
              <p:nvPr/>
            </p:nvGrpSpPr>
            <p:grpSpPr>
              <a:xfrm flipH="1" rot="2902359">
                <a:off x="5578694" y="1544629"/>
                <a:ext cx="3540270" cy="2041175"/>
                <a:chOff x="503897" y="1148626"/>
                <a:chExt cx="3540180" cy="2041124"/>
              </a:xfrm>
            </p:grpSpPr>
            <p:sp>
              <p:nvSpPr>
                <p:cNvPr id="736" name="Google Shape;736;p42"/>
                <p:cNvSpPr/>
                <p:nvPr/>
              </p:nvSpPr>
              <p:spPr>
                <a:xfrm>
                  <a:off x="2003209" y="1148626"/>
                  <a:ext cx="2040867" cy="204112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2"/>
                <p:cNvSpPr/>
                <p:nvPr/>
              </p:nvSpPr>
              <p:spPr>
                <a:xfrm>
                  <a:off x="503897" y="2053971"/>
                  <a:ext cx="2497728" cy="956928"/>
                </a:xfrm>
                <a:custGeom>
                  <a:rect b="b" l="l" r="r" t="t"/>
                  <a:pathLst>
                    <a:path extrusionOk="0" h="7308" w="19075">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2"/>
                <p:cNvSpPr/>
                <p:nvPr/>
              </p:nvSpPr>
              <p:spPr>
                <a:xfrm>
                  <a:off x="1944292" y="2249081"/>
                  <a:ext cx="955618" cy="709185"/>
                </a:xfrm>
                <a:custGeom>
                  <a:rect b="b" l="l" r="r" t="t"/>
                  <a:pathLst>
                    <a:path extrusionOk="0" h="5416" w="7298">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2"/>
                <p:cNvSpPr/>
                <p:nvPr/>
              </p:nvSpPr>
              <p:spPr>
                <a:xfrm>
                  <a:off x="2522549" y="1786447"/>
                  <a:ext cx="896049" cy="896151"/>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42"/>
              <p:cNvSpPr/>
              <p:nvPr/>
            </p:nvSpPr>
            <p:spPr>
              <a:xfrm>
                <a:off x="6149503" y="47604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2"/>
              <p:cNvSpPr/>
              <p:nvPr/>
            </p:nvSpPr>
            <p:spPr>
              <a:xfrm>
                <a:off x="8151030" y="1701868"/>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2"/>
              <p:cNvSpPr/>
              <p:nvPr/>
            </p:nvSpPr>
            <p:spPr>
              <a:xfrm>
                <a:off x="7824023" y="739328"/>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3"/>
          <p:cNvSpPr txBox="1"/>
          <p:nvPr>
            <p:ph idx="5" type="subTitle"/>
          </p:nvPr>
        </p:nvSpPr>
        <p:spPr>
          <a:xfrm>
            <a:off x="4608325" y="3195725"/>
            <a:ext cx="2540100" cy="156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À medida que a IA assume tarefas tradicionalmente realizadas por profissionais jurídicos, como pesquisa e análise de documentos, pode haver um impacto no emprego na área jurídica, como muitos temem.</a:t>
            </a:r>
            <a:endParaRPr>
              <a:latin typeface="Roboto"/>
              <a:ea typeface="Roboto"/>
              <a:cs typeface="Roboto"/>
              <a:sym typeface="Roboto"/>
            </a:endParaRPr>
          </a:p>
        </p:txBody>
      </p:sp>
      <p:sp>
        <p:nvSpPr>
          <p:cNvPr id="748" name="Google Shape;748;p43"/>
          <p:cNvSpPr txBox="1"/>
          <p:nvPr>
            <p:ph idx="1" type="subTitle"/>
          </p:nvPr>
        </p:nvSpPr>
        <p:spPr>
          <a:xfrm>
            <a:off x="1385800" y="1107675"/>
            <a:ext cx="2814300" cy="14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Sistemas de IA, incluindo modelos como o Chat GPT, podem refletir e até amplificar vieses presentes nos dados com os quais foram treinados. Isso pode levar a decisões automáticas que discriminam certos grupos, resultando em injustiças.</a:t>
            </a:r>
            <a:endParaRPr/>
          </a:p>
        </p:txBody>
      </p:sp>
      <p:sp>
        <p:nvSpPr>
          <p:cNvPr id="749" name="Google Shape;749;p43"/>
          <p:cNvSpPr txBox="1"/>
          <p:nvPr>
            <p:ph idx="2" type="subTitle"/>
          </p:nvPr>
        </p:nvSpPr>
        <p:spPr>
          <a:xfrm>
            <a:off x="4558225" y="1002075"/>
            <a:ext cx="2640300" cy="165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Muitos modelos de IA são caixas-pretas, o que significa que é difícil entender como eles chegam a determinadas conclusões. A falta de transparência pode ser um desafio no contexto legal, onde a explicação e justificativa das decisões são essenciais.</a:t>
            </a:r>
            <a:endParaRPr/>
          </a:p>
        </p:txBody>
      </p:sp>
      <p:sp>
        <p:nvSpPr>
          <p:cNvPr id="750" name="Google Shape;750;p43"/>
          <p:cNvSpPr txBox="1"/>
          <p:nvPr>
            <p:ph idx="3" type="subTitle"/>
          </p:nvPr>
        </p:nvSpPr>
        <p:spPr>
          <a:xfrm>
            <a:off x="1419850" y="3007000"/>
            <a:ext cx="2746200" cy="10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 uso de IA no direito levanta questões éticas, especialmente em relação à privacidade dos dados. A coleta e o processamento de grandes volumes de dados podem comprometer a privacidade das partes envolvidas em um caso.</a:t>
            </a:r>
            <a:endParaRPr>
              <a:latin typeface="Roboto"/>
              <a:ea typeface="Roboto"/>
              <a:cs typeface="Roboto"/>
              <a:sym typeface="Roboto"/>
            </a:endParaRPr>
          </a:p>
        </p:txBody>
      </p:sp>
      <p:sp>
        <p:nvSpPr>
          <p:cNvPr id="751" name="Google Shape;751;p43"/>
          <p:cNvSpPr txBox="1"/>
          <p:nvPr>
            <p:ph idx="7" type="subTitle"/>
          </p:nvPr>
        </p:nvSpPr>
        <p:spPr>
          <a:xfrm>
            <a:off x="4800622" y="418275"/>
            <a:ext cx="2155500" cy="68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Justificativa e Transparencia</a:t>
            </a:r>
            <a:endParaRPr sz="1600"/>
          </a:p>
        </p:txBody>
      </p:sp>
      <p:sp>
        <p:nvSpPr>
          <p:cNvPr id="752" name="Google Shape;752;p43"/>
          <p:cNvSpPr txBox="1"/>
          <p:nvPr>
            <p:ph idx="9" type="subTitle"/>
          </p:nvPr>
        </p:nvSpPr>
        <p:spPr>
          <a:xfrm>
            <a:off x="4800625" y="2656275"/>
            <a:ext cx="2155500" cy="68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Medo do </a:t>
            </a:r>
            <a:r>
              <a:rPr lang="en" sz="1600"/>
              <a:t>Desemprego</a:t>
            </a:r>
            <a:r>
              <a:rPr lang="en" sz="1600"/>
              <a:t> </a:t>
            </a:r>
            <a:endParaRPr sz="1600"/>
          </a:p>
        </p:txBody>
      </p:sp>
      <p:sp>
        <p:nvSpPr>
          <p:cNvPr id="753" name="Google Shape;753;p43"/>
          <p:cNvSpPr txBox="1"/>
          <p:nvPr>
            <p:ph idx="14" type="subTitle"/>
          </p:nvPr>
        </p:nvSpPr>
        <p:spPr>
          <a:xfrm>
            <a:off x="1715200" y="539400"/>
            <a:ext cx="2155500" cy="68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Injustiça </a:t>
            </a:r>
            <a:r>
              <a:rPr lang="en" sz="1600"/>
              <a:t>Discriminatoria</a:t>
            </a:r>
            <a:endParaRPr sz="1600"/>
          </a:p>
        </p:txBody>
      </p:sp>
      <p:sp>
        <p:nvSpPr>
          <p:cNvPr id="754" name="Google Shape;754;p43"/>
          <p:cNvSpPr txBox="1"/>
          <p:nvPr>
            <p:ph idx="15" type="subTitle"/>
          </p:nvPr>
        </p:nvSpPr>
        <p:spPr>
          <a:xfrm>
            <a:off x="1715200" y="2671799"/>
            <a:ext cx="2155500" cy="42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Privacidade</a:t>
            </a:r>
            <a:r>
              <a:rPr lang="en" sz="1600"/>
              <a:t>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txBox="1"/>
          <p:nvPr>
            <p:ph type="title"/>
          </p:nvPr>
        </p:nvSpPr>
        <p:spPr>
          <a:xfrm>
            <a:off x="3526100" y="3269438"/>
            <a:ext cx="4905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 que é a IA?</a:t>
            </a:r>
            <a:endParaRPr/>
          </a:p>
        </p:txBody>
      </p:sp>
      <p:sp>
        <p:nvSpPr>
          <p:cNvPr id="363" name="Google Shape;363;p26"/>
          <p:cNvSpPr txBox="1"/>
          <p:nvPr>
            <p:ph idx="2" type="title"/>
          </p:nvPr>
        </p:nvSpPr>
        <p:spPr>
          <a:xfrm>
            <a:off x="5084000" y="1609750"/>
            <a:ext cx="1789200" cy="108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364" name="Google Shape;364;p26"/>
          <p:cNvGrpSpPr/>
          <p:nvPr/>
        </p:nvGrpSpPr>
        <p:grpSpPr>
          <a:xfrm>
            <a:off x="243563" y="319103"/>
            <a:ext cx="3660803" cy="4166640"/>
            <a:chOff x="243563" y="319103"/>
            <a:chExt cx="3660803" cy="4166640"/>
          </a:xfrm>
        </p:grpSpPr>
        <p:sp>
          <p:nvSpPr>
            <p:cNvPr id="365" name="Google Shape;365;p26"/>
            <p:cNvSpPr/>
            <p:nvPr/>
          </p:nvSpPr>
          <p:spPr>
            <a:xfrm>
              <a:off x="2529328" y="382564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1559780" y="2135143"/>
              <a:ext cx="468769" cy="468795"/>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a:off x="2569847" y="499290"/>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a:off x="243563" y="741118"/>
              <a:ext cx="3660803" cy="3661276"/>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a:off x="2971190" y="1177017"/>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a:off x="2569848" y="3057452"/>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a:off x="766354" y="319103"/>
              <a:ext cx="945630" cy="94573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p:nvPr/>
          </p:nvSpPr>
          <p:spPr>
            <a:xfrm>
              <a:off x="569022" y="1427015"/>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26"/>
            <p:cNvGrpSpPr/>
            <p:nvPr/>
          </p:nvGrpSpPr>
          <p:grpSpPr>
            <a:xfrm>
              <a:off x="503374" y="1310912"/>
              <a:ext cx="3057581" cy="2521892"/>
              <a:chOff x="4567123" y="4074875"/>
              <a:chExt cx="946034" cy="780288"/>
            </a:xfrm>
          </p:grpSpPr>
          <p:sp>
            <p:nvSpPr>
              <p:cNvPr id="374" name="Google Shape;374;p26"/>
              <p:cNvSpPr/>
              <p:nvPr/>
            </p:nvSpPr>
            <p:spPr>
              <a:xfrm>
                <a:off x="4698056" y="4427347"/>
                <a:ext cx="736013" cy="427816"/>
              </a:xfrm>
              <a:custGeom>
                <a:rect b="b" l="l" r="r" t="t"/>
                <a:pathLst>
                  <a:path extrusionOk="0" h="9796" w="16853">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4694125" y="4401973"/>
                <a:ext cx="743437" cy="425589"/>
              </a:xfrm>
              <a:custGeom>
                <a:rect b="b" l="l" r="r" t="t"/>
                <a:pathLst>
                  <a:path extrusionOk="0" h="9745" w="17023">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
              <p:cNvSpPr/>
              <p:nvPr/>
            </p:nvSpPr>
            <p:spPr>
              <a:xfrm>
                <a:off x="4721028" y="4421888"/>
                <a:ext cx="680680" cy="392004"/>
              </a:xfrm>
              <a:custGeom>
                <a:rect b="b" l="l" r="r" t="t"/>
                <a:pathLst>
                  <a:path extrusionOk="0" h="8976" w="15586">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6"/>
              <p:cNvSpPr/>
              <p:nvPr/>
            </p:nvSpPr>
            <p:spPr>
              <a:xfrm>
                <a:off x="5275853" y="4472374"/>
                <a:ext cx="36641" cy="20220"/>
              </a:xfrm>
              <a:custGeom>
                <a:rect b="b" l="l" r="r" t="t"/>
                <a:pathLst>
                  <a:path extrusionOk="0" h="463" w="839">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a:off x="5353373" y="4514693"/>
                <a:ext cx="17163" cy="9215"/>
              </a:xfrm>
              <a:custGeom>
                <a:rect b="b" l="l" r="r" t="t"/>
                <a:pathLst>
                  <a:path extrusionOk="0" h="211" w="393">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a:off x="5333895" y="4601821"/>
                <a:ext cx="46380" cy="33278"/>
              </a:xfrm>
              <a:custGeom>
                <a:rect b="b" l="l" r="r" t="t"/>
                <a:pathLst>
                  <a:path extrusionOk="0" h="762" w="1062">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a:off x="5275067" y="4636105"/>
                <a:ext cx="45987" cy="33235"/>
              </a:xfrm>
              <a:custGeom>
                <a:rect b="b" l="l" r="r" t="t"/>
                <a:pathLst>
                  <a:path extrusionOk="0" h="761" w="1053">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
              <p:cNvSpPr/>
              <p:nvPr/>
            </p:nvSpPr>
            <p:spPr>
              <a:xfrm>
                <a:off x="4790381" y="4744021"/>
                <a:ext cx="46031" cy="33235"/>
              </a:xfrm>
              <a:custGeom>
                <a:rect b="b" l="l" r="r" t="t"/>
                <a:pathLst>
                  <a:path extrusionOk="0" h="761" w="1054">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6"/>
              <p:cNvGrpSpPr/>
              <p:nvPr/>
            </p:nvGrpSpPr>
            <p:grpSpPr>
              <a:xfrm>
                <a:off x="4742175" y="4074875"/>
                <a:ext cx="533679" cy="414643"/>
                <a:chOff x="3186425" y="4160625"/>
                <a:chExt cx="533679" cy="414643"/>
              </a:xfrm>
            </p:grpSpPr>
            <p:grpSp>
              <p:nvGrpSpPr>
                <p:cNvPr id="383" name="Google Shape;383;p26"/>
                <p:cNvGrpSpPr/>
                <p:nvPr/>
              </p:nvGrpSpPr>
              <p:grpSpPr>
                <a:xfrm>
                  <a:off x="3248670" y="4212301"/>
                  <a:ext cx="409169" cy="311298"/>
                  <a:chOff x="3248670" y="4212301"/>
                  <a:chExt cx="409169" cy="311298"/>
                </a:xfrm>
              </p:grpSpPr>
              <p:sp>
                <p:nvSpPr>
                  <p:cNvPr id="384" name="Google Shape;384;p26"/>
                  <p:cNvSpPr/>
                  <p:nvPr/>
                </p:nvSpPr>
                <p:spPr>
                  <a:xfrm>
                    <a:off x="3249849" y="4212301"/>
                    <a:ext cx="337457" cy="246269"/>
                  </a:xfrm>
                  <a:custGeom>
                    <a:rect b="b" l="l" r="r" t="t"/>
                    <a:pathLst>
                      <a:path extrusionOk="0" h="5639" w="7727">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a:off x="3304790" y="4265276"/>
                    <a:ext cx="353048" cy="258323"/>
                  </a:xfrm>
                  <a:custGeom>
                    <a:rect b="b" l="l" r="r" t="t"/>
                    <a:pathLst>
                      <a:path extrusionOk="0" h="5915" w="8084">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3461010" y="4317465"/>
                    <a:ext cx="51883" cy="56556"/>
                  </a:xfrm>
                  <a:custGeom>
                    <a:rect b="b" l="l" r="r" t="t"/>
                    <a:pathLst>
                      <a:path extrusionOk="0" h="1295" w="1188">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3548706" y="4278902"/>
                    <a:ext cx="33934" cy="78348"/>
                  </a:xfrm>
                  <a:custGeom>
                    <a:rect b="b" l="l" r="r" t="t"/>
                    <a:pathLst>
                      <a:path extrusionOk="0" h="1794" w="777">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a:off x="3404933" y="4414114"/>
                    <a:ext cx="25374" cy="40135"/>
                  </a:xfrm>
                  <a:custGeom>
                    <a:rect b="b" l="l" r="r" t="t"/>
                    <a:pathLst>
                      <a:path extrusionOk="0" h="919" w="581">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6"/>
                  <p:cNvSpPr/>
                  <p:nvPr/>
                </p:nvSpPr>
                <p:spPr>
                  <a:xfrm>
                    <a:off x="3468827" y="4251257"/>
                    <a:ext cx="14456" cy="15984"/>
                  </a:xfrm>
                  <a:custGeom>
                    <a:rect b="b" l="l" r="r" t="t"/>
                    <a:pathLst>
                      <a:path extrusionOk="0" h="366" w="331">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3248670" y="4213043"/>
                    <a:ext cx="407988" cy="309027"/>
                  </a:xfrm>
                  <a:custGeom>
                    <a:rect b="b" l="l" r="r" t="t"/>
                    <a:pathLst>
                      <a:path extrusionOk="0" h="7076" w="9342">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26"/>
                <p:cNvSpPr/>
                <p:nvPr/>
              </p:nvSpPr>
              <p:spPr>
                <a:xfrm>
                  <a:off x="3186425" y="4160625"/>
                  <a:ext cx="533679" cy="414643"/>
                </a:xfrm>
                <a:custGeom>
                  <a:rect b="b" l="l" r="r" t="t"/>
                  <a:pathLst>
                    <a:path extrusionOk="0" h="8886" w="11437">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26"/>
              <p:cNvSpPr/>
              <p:nvPr/>
            </p:nvSpPr>
            <p:spPr>
              <a:xfrm>
                <a:off x="4567123" y="4086828"/>
                <a:ext cx="946034" cy="728195"/>
              </a:xfrm>
              <a:custGeom>
                <a:rect b="b" l="l" r="r" t="t"/>
                <a:pathLst>
                  <a:path extrusionOk="0" h="16674" w="21662">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26"/>
            <p:cNvSpPr/>
            <p:nvPr/>
          </p:nvSpPr>
          <p:spPr>
            <a:xfrm>
              <a:off x="1229047" y="4198090"/>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a:off x="383078" y="2950667"/>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26"/>
          <p:cNvSpPr txBox="1"/>
          <p:nvPr/>
        </p:nvSpPr>
        <p:spPr>
          <a:xfrm>
            <a:off x="4317650" y="4111250"/>
            <a:ext cx="39975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aven Pro"/>
                <a:ea typeface="Maven Pro"/>
                <a:cs typeface="Maven Pro"/>
                <a:sym typeface="Maven Pro"/>
              </a:rPr>
              <a:t>E como funciona para o Chat GPT</a:t>
            </a:r>
            <a:endParaRPr sz="1800">
              <a:solidFill>
                <a:schemeClr val="dk1"/>
              </a:solidFill>
              <a:latin typeface="Maven Pro"/>
              <a:ea typeface="Maven Pro"/>
              <a:cs typeface="Maven Pro"/>
              <a:sym typeface="Maven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44"/>
          <p:cNvSpPr txBox="1"/>
          <p:nvPr>
            <p:ph idx="5" type="subTitle"/>
          </p:nvPr>
        </p:nvSpPr>
        <p:spPr>
          <a:xfrm>
            <a:off x="4608325" y="3092700"/>
            <a:ext cx="3191700" cy="156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Em casos mais </a:t>
            </a:r>
            <a:r>
              <a:rPr lang="en">
                <a:latin typeface="Roboto"/>
                <a:ea typeface="Roboto"/>
                <a:cs typeface="Roboto"/>
                <a:sym typeface="Roboto"/>
              </a:rPr>
              <a:t>sensíveis</a:t>
            </a:r>
            <a:r>
              <a:rPr lang="en">
                <a:latin typeface="Roboto"/>
                <a:ea typeface="Roboto"/>
                <a:cs typeface="Roboto"/>
                <a:sym typeface="Roboto"/>
              </a:rPr>
              <a:t>, como na vara de familia, é crucial que haja cuidado, sensibilidade e empatia nos processos. A I.A imita o conhecimento humano, mas </a:t>
            </a:r>
            <a:r>
              <a:rPr lang="en">
                <a:latin typeface="Roboto"/>
                <a:ea typeface="Roboto"/>
                <a:cs typeface="Roboto"/>
                <a:sym typeface="Roboto"/>
              </a:rPr>
              <a:t>não</a:t>
            </a:r>
            <a:r>
              <a:rPr lang="en">
                <a:latin typeface="Roboto"/>
                <a:ea typeface="Roboto"/>
                <a:cs typeface="Roboto"/>
                <a:sym typeface="Roboto"/>
              </a:rPr>
              <a:t> tem habilidades para replicar </a:t>
            </a:r>
            <a:r>
              <a:rPr lang="en">
                <a:latin typeface="Roboto"/>
                <a:ea typeface="Roboto"/>
                <a:cs typeface="Roboto"/>
                <a:sym typeface="Roboto"/>
              </a:rPr>
              <a:t>emoções</a:t>
            </a:r>
            <a:r>
              <a:rPr lang="en">
                <a:latin typeface="Roboto"/>
                <a:ea typeface="Roboto"/>
                <a:cs typeface="Roboto"/>
                <a:sym typeface="Roboto"/>
              </a:rPr>
              <a:t> e solidariedade reais de uma pessoa</a:t>
            </a:r>
            <a:endParaRPr>
              <a:latin typeface="Roboto"/>
              <a:ea typeface="Roboto"/>
              <a:cs typeface="Roboto"/>
              <a:sym typeface="Roboto"/>
            </a:endParaRPr>
          </a:p>
        </p:txBody>
      </p:sp>
      <p:sp>
        <p:nvSpPr>
          <p:cNvPr id="760" name="Google Shape;760;p44"/>
          <p:cNvSpPr txBox="1"/>
          <p:nvPr>
            <p:ph idx="1" type="subTitle"/>
          </p:nvPr>
        </p:nvSpPr>
        <p:spPr>
          <a:xfrm>
            <a:off x="1241125" y="1107675"/>
            <a:ext cx="3317100" cy="14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 dependência excessiva de sistemas de IA pode tornar o sistema jurídico vulnerável a falhas técnicas, violações de segurança ou manipulação de algoritmos, o que pode comprometer a integridade das decisões legais.</a:t>
            </a:r>
            <a:endParaRPr/>
          </a:p>
          <a:p>
            <a:pPr indent="0" lvl="0" marL="0" rtl="0" algn="ctr">
              <a:spcBef>
                <a:spcPts val="0"/>
              </a:spcBef>
              <a:spcAft>
                <a:spcPts val="0"/>
              </a:spcAft>
              <a:buNone/>
            </a:pPr>
            <a:r>
              <a:t/>
            </a:r>
            <a:endParaRPr>
              <a:latin typeface="Roboto"/>
              <a:ea typeface="Roboto"/>
              <a:cs typeface="Roboto"/>
              <a:sym typeface="Roboto"/>
            </a:endParaRPr>
          </a:p>
        </p:txBody>
      </p:sp>
      <p:sp>
        <p:nvSpPr>
          <p:cNvPr id="761" name="Google Shape;761;p44"/>
          <p:cNvSpPr txBox="1"/>
          <p:nvPr>
            <p:ph idx="2" type="subTitle"/>
          </p:nvPr>
        </p:nvSpPr>
        <p:spPr>
          <a:xfrm>
            <a:off x="4558225" y="809900"/>
            <a:ext cx="3191700" cy="1654200"/>
          </a:xfrm>
          <a:prstGeom prst="rect">
            <a:avLst/>
          </a:prstGeom>
        </p:spPr>
        <p:txBody>
          <a:bodyPr anchorCtr="0" anchor="t" bIns="91425" lIns="91425" spcFirstLastPara="1" rIns="91425" wrap="square" tIns="91425">
            <a:noAutofit/>
          </a:bodyPr>
          <a:lstStyle/>
          <a:p>
            <a:pPr indent="0" lvl="0" marL="0" rtl="0" algn="ctr">
              <a:lnSpc>
                <a:spcPct val="115000"/>
              </a:lnSpc>
              <a:spcBef>
                <a:spcPts val="1500"/>
              </a:spcBef>
              <a:spcAft>
                <a:spcPts val="1500"/>
              </a:spcAft>
              <a:buNone/>
            </a:pPr>
            <a:r>
              <a:rPr lang="en">
                <a:latin typeface="Roboto"/>
                <a:ea typeface="Roboto"/>
                <a:cs typeface="Roboto"/>
                <a:sym typeface="Roboto"/>
              </a:rPr>
              <a:t>O avanço da IA pode superar a capacidade dos sistemas legais e regulatórios de acompanhar. A falta de regulamentações adequadas pode levar a lacunas legais e desafios na responsabilização por decisões automatizadas.</a:t>
            </a:r>
            <a:endParaRPr>
              <a:latin typeface="Roboto"/>
              <a:ea typeface="Roboto"/>
              <a:cs typeface="Roboto"/>
              <a:sym typeface="Roboto"/>
            </a:endParaRPr>
          </a:p>
        </p:txBody>
      </p:sp>
      <p:sp>
        <p:nvSpPr>
          <p:cNvPr id="762" name="Google Shape;762;p44"/>
          <p:cNvSpPr txBox="1"/>
          <p:nvPr>
            <p:ph idx="3" type="subTitle"/>
          </p:nvPr>
        </p:nvSpPr>
        <p:spPr>
          <a:xfrm>
            <a:off x="1024650" y="3007000"/>
            <a:ext cx="3533700" cy="10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Se as tecnologias de IA não forem implementadas de maneira equitativa, existe o risco de criar disparidades no acesso à justiça. Grupos marginalizados podem ser prejudicados se a implementação de tecnologias não levar em consideração as diferentes realidades e necessidades.</a:t>
            </a:r>
            <a:endParaRPr>
              <a:latin typeface="Roboto"/>
              <a:ea typeface="Roboto"/>
              <a:cs typeface="Roboto"/>
              <a:sym typeface="Roboto"/>
            </a:endParaRPr>
          </a:p>
        </p:txBody>
      </p:sp>
      <p:sp>
        <p:nvSpPr>
          <p:cNvPr id="763" name="Google Shape;763;p44"/>
          <p:cNvSpPr txBox="1"/>
          <p:nvPr>
            <p:ph idx="7" type="subTitle"/>
          </p:nvPr>
        </p:nvSpPr>
        <p:spPr>
          <a:xfrm>
            <a:off x="4996972" y="418275"/>
            <a:ext cx="2155500" cy="68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Desafios regulatorios</a:t>
            </a:r>
            <a:endParaRPr sz="1600"/>
          </a:p>
        </p:txBody>
      </p:sp>
      <p:sp>
        <p:nvSpPr>
          <p:cNvPr id="764" name="Google Shape;764;p44"/>
          <p:cNvSpPr txBox="1"/>
          <p:nvPr>
            <p:ph idx="9" type="subTitle"/>
          </p:nvPr>
        </p:nvSpPr>
        <p:spPr>
          <a:xfrm>
            <a:off x="5022025" y="2537550"/>
            <a:ext cx="2338200" cy="68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Falta de Interação Humana</a:t>
            </a:r>
            <a:endParaRPr sz="1600"/>
          </a:p>
        </p:txBody>
      </p:sp>
      <p:sp>
        <p:nvSpPr>
          <p:cNvPr id="765" name="Google Shape;765;p44"/>
          <p:cNvSpPr txBox="1"/>
          <p:nvPr>
            <p:ph idx="14" type="subTitle"/>
          </p:nvPr>
        </p:nvSpPr>
        <p:spPr>
          <a:xfrm>
            <a:off x="1715200" y="539400"/>
            <a:ext cx="2155500" cy="68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Dependência </a:t>
            </a:r>
            <a:r>
              <a:rPr lang="en" sz="1600"/>
              <a:t>Tecnológica</a:t>
            </a:r>
            <a:endParaRPr sz="1600"/>
          </a:p>
        </p:txBody>
      </p:sp>
      <p:sp>
        <p:nvSpPr>
          <p:cNvPr id="766" name="Google Shape;766;p44"/>
          <p:cNvSpPr txBox="1"/>
          <p:nvPr>
            <p:ph idx="15" type="subTitle"/>
          </p:nvPr>
        </p:nvSpPr>
        <p:spPr>
          <a:xfrm>
            <a:off x="1715200" y="2671799"/>
            <a:ext cx="2155500" cy="42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Acesso desigual</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45"/>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Exemplo - </a:t>
            </a:r>
            <a:r>
              <a:rPr b="1" lang="en"/>
              <a:t>Ministérios </a:t>
            </a:r>
            <a:r>
              <a:rPr b="1" lang="en"/>
              <a:t>Públicos</a:t>
            </a:r>
            <a:r>
              <a:rPr b="1" lang="en"/>
              <a:t> </a:t>
            </a:r>
            <a:endParaRPr b="1"/>
          </a:p>
        </p:txBody>
      </p:sp>
      <p:sp>
        <p:nvSpPr>
          <p:cNvPr id="772" name="Google Shape;772;p45"/>
          <p:cNvSpPr txBox="1"/>
          <p:nvPr/>
        </p:nvSpPr>
        <p:spPr>
          <a:xfrm>
            <a:off x="418525" y="1112100"/>
            <a:ext cx="8168400" cy="339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50">
                <a:solidFill>
                  <a:schemeClr val="dk1"/>
                </a:solidFill>
                <a:latin typeface="Maven Pro"/>
                <a:ea typeface="Maven Pro"/>
                <a:cs typeface="Maven Pro"/>
                <a:sym typeface="Maven Pro"/>
              </a:rPr>
              <a:t>O advogado Fábio de Oliveira Ribeiro levantou uma discussão solicitando ao CNMP a proibição do uso do </a:t>
            </a:r>
            <a:r>
              <a:rPr lang="en" sz="1550">
                <a:solidFill>
                  <a:schemeClr val="dk1"/>
                </a:solidFill>
                <a:latin typeface="Maven Pro"/>
                <a:ea typeface="Maven Pro"/>
                <a:cs typeface="Maven Pro"/>
                <a:sym typeface="Maven Pro"/>
              </a:rPr>
              <a:t>Chat GPT</a:t>
            </a:r>
            <a:r>
              <a:rPr lang="en" sz="1550">
                <a:solidFill>
                  <a:schemeClr val="dk1"/>
                </a:solidFill>
                <a:latin typeface="Maven Pro"/>
                <a:ea typeface="Maven Pro"/>
                <a:cs typeface="Maven Pro"/>
                <a:sym typeface="Maven Pro"/>
              </a:rPr>
              <a:t> por parte de promotores e procuradores brasileiros na elaboração ou fundamentação de denúncias, pedidos de arquivamento e outras manifestações em casos específicos. O pedido foi inicialmente indeferido liminarmente por Rodrigo Badaró, conselheiro do CNMP. O advogado recorreu, destacando que as informações fornecidas ao </a:t>
            </a:r>
            <a:r>
              <a:rPr lang="en" sz="1550">
                <a:solidFill>
                  <a:schemeClr val="dk1"/>
                </a:solidFill>
                <a:latin typeface="Maven Pro"/>
                <a:ea typeface="Maven Pro"/>
                <a:cs typeface="Maven Pro"/>
                <a:sym typeface="Maven Pro"/>
              </a:rPr>
              <a:t>Chat GPT</a:t>
            </a:r>
            <a:r>
              <a:rPr lang="en" sz="1550">
                <a:solidFill>
                  <a:schemeClr val="dk1"/>
                </a:solidFill>
                <a:latin typeface="Maven Pro"/>
                <a:ea typeface="Maven Pro"/>
                <a:cs typeface="Maven Pro"/>
                <a:sym typeface="Maven Pro"/>
              </a:rPr>
              <a:t> seriam armazenadas em seu banco de dados, violando assim o dever de preservar o sigilo das informações pelos promotores.</a:t>
            </a:r>
            <a:endParaRPr sz="1550">
              <a:solidFill>
                <a:schemeClr val="dk1"/>
              </a:solidFill>
              <a:latin typeface="Maven Pro"/>
              <a:ea typeface="Maven Pro"/>
              <a:cs typeface="Maven Pro"/>
              <a:sym typeface="Maven Pro"/>
            </a:endParaRPr>
          </a:p>
          <a:p>
            <a:pPr indent="0" lvl="0" marL="0" rtl="0" algn="ctr">
              <a:spcBef>
                <a:spcPts val="0"/>
              </a:spcBef>
              <a:spcAft>
                <a:spcPts val="0"/>
              </a:spcAft>
              <a:buNone/>
            </a:pPr>
            <a:r>
              <a:rPr lang="en" sz="1550">
                <a:solidFill>
                  <a:schemeClr val="dk1"/>
                </a:solidFill>
                <a:latin typeface="Maven Pro"/>
                <a:ea typeface="Maven Pro"/>
                <a:cs typeface="Maven Pro"/>
                <a:sym typeface="Maven Pro"/>
              </a:rPr>
              <a:t>Em uma decisão subsequente em abril, Badaró sugeriu que os procuradores-gerais e corregedores do MP orientassem suas unidades sobre os riscos de inserir informações processuais sensíveis, sigilosas ou pessoais em um banco de dados privado sem supervisão estatal. Ele solicitou manifestações das Secretarias de Tecnologia sobre o assunto e já recebeu 20 respostas, incluindo uma nota técnica do Grupo Nacional de Tecnologia da Informação do Conselho Nacional de Procuradores Gerais, composto por membros e servidores dos MPs estaduais e Federal.</a:t>
            </a:r>
            <a:endParaRPr sz="155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dk1"/>
              </a:solidFill>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4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Exemplo - Ministérios Públicos </a:t>
            </a:r>
            <a:endParaRPr b="1"/>
          </a:p>
        </p:txBody>
      </p:sp>
      <p:sp>
        <p:nvSpPr>
          <p:cNvPr id="778" name="Google Shape;778;p46"/>
          <p:cNvSpPr txBox="1"/>
          <p:nvPr/>
        </p:nvSpPr>
        <p:spPr>
          <a:xfrm>
            <a:off x="837050" y="1112100"/>
            <a:ext cx="7417800" cy="349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Maven Pro"/>
                <a:ea typeface="Maven Pro"/>
                <a:cs typeface="Maven Pro"/>
                <a:sym typeface="Maven Pro"/>
              </a:rPr>
              <a:t>Nas palavras de </a:t>
            </a:r>
            <a:r>
              <a:rPr lang="en" sz="1900">
                <a:solidFill>
                  <a:schemeClr val="dk1"/>
                </a:solidFill>
                <a:latin typeface="Maven Pro"/>
                <a:ea typeface="Maven Pro"/>
                <a:cs typeface="Maven Pro"/>
                <a:sym typeface="Maven Pro"/>
              </a:rPr>
              <a:t>Danilo</a:t>
            </a:r>
            <a:r>
              <a:rPr lang="en" sz="1900">
                <a:solidFill>
                  <a:schemeClr val="dk1"/>
                </a:solidFill>
                <a:latin typeface="Maven Pro"/>
                <a:ea typeface="Maven Pro"/>
                <a:cs typeface="Maven Pro"/>
                <a:sym typeface="Maven Pro"/>
              </a:rPr>
              <a:t> Vital, autor do site Consultor Juridico, em maio de 2023: “No entendimento de várias unidades do Ministério Público brasileiro, os riscos envolvidos no uso de ferramentas de inteligência artificial como o </a:t>
            </a:r>
            <a:r>
              <a:rPr lang="en" sz="1900">
                <a:solidFill>
                  <a:schemeClr val="dk1"/>
                </a:solidFill>
                <a:latin typeface="Maven Pro"/>
                <a:ea typeface="Maven Pro"/>
                <a:cs typeface="Maven Pro"/>
                <a:sym typeface="Maven Pro"/>
              </a:rPr>
              <a:t>Chat GPT</a:t>
            </a:r>
            <a:r>
              <a:rPr lang="en" sz="1900">
                <a:solidFill>
                  <a:schemeClr val="dk1"/>
                </a:solidFill>
                <a:latin typeface="Maven Pro"/>
                <a:ea typeface="Maven Pro"/>
                <a:cs typeface="Maven Pro"/>
                <a:sym typeface="Maven Pro"/>
              </a:rPr>
              <a:t> não são suficientes para recomendar a sua proibição. Pelo contrário: para esses órgãos, a perspectiva de vantagens é muito alta, desde que sejam adotadas as devidas cautelas, especialmente em relação à custódia de dados. Essa conclusão consta de manifestações enviadas ao Conselho Nacional do Ministério Público, que está se debruçando sobre o tema para decidir se cabe regulamentar o uso desse tipo de tecnologia por meio de resolução.”</a:t>
            </a:r>
            <a:endParaRPr sz="1900">
              <a:solidFill>
                <a:schemeClr val="dk1"/>
              </a:solidFill>
              <a:latin typeface="Maven Pro"/>
              <a:ea typeface="Maven Pro"/>
              <a:cs typeface="Maven Pro"/>
              <a:sym typeface="Maven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47"/>
          <p:cNvSpPr txBox="1"/>
          <p:nvPr>
            <p:ph type="title"/>
          </p:nvPr>
        </p:nvSpPr>
        <p:spPr>
          <a:xfrm>
            <a:off x="2437800" y="877750"/>
            <a:ext cx="4268400" cy="64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Considerações Finais</a:t>
            </a:r>
            <a:endParaRPr b="1" sz="2200"/>
          </a:p>
        </p:txBody>
      </p:sp>
      <p:sp>
        <p:nvSpPr>
          <p:cNvPr id="784" name="Google Shape;784;p47"/>
          <p:cNvSpPr txBox="1"/>
          <p:nvPr>
            <p:ph idx="1" type="subTitle"/>
          </p:nvPr>
        </p:nvSpPr>
        <p:spPr>
          <a:xfrm>
            <a:off x="2603850" y="1523350"/>
            <a:ext cx="3936300" cy="28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É importante que a implementação da IA no campo jurídico seja feita com cuidado, ética e consideração dos impactos sociais. A regulamentação adequada, a transparência nos processos de tomada de decisão, e a atenção aos vieses algorítmicos são aspectos essenciais para mitigar alguns desses perigos e garantir uma adoção responsável da tecnologia no direito.</a:t>
            </a:r>
            <a:endParaRPr sz="1700"/>
          </a:p>
        </p:txBody>
      </p:sp>
      <p:grpSp>
        <p:nvGrpSpPr>
          <p:cNvPr id="785" name="Google Shape;785;p47"/>
          <p:cNvGrpSpPr/>
          <p:nvPr/>
        </p:nvGrpSpPr>
        <p:grpSpPr>
          <a:xfrm>
            <a:off x="6262568" y="0"/>
            <a:ext cx="4073907" cy="2878545"/>
            <a:chOff x="6262568" y="0"/>
            <a:chExt cx="4073907" cy="2878545"/>
          </a:xfrm>
        </p:grpSpPr>
        <p:sp>
          <p:nvSpPr>
            <p:cNvPr id="786" name="Google Shape;786;p47"/>
            <p:cNvSpPr/>
            <p:nvPr/>
          </p:nvSpPr>
          <p:spPr>
            <a:xfrm rot="1251533">
              <a:off x="6561876" y="518950"/>
              <a:ext cx="2060084" cy="2060349"/>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7"/>
            <p:cNvSpPr/>
            <p:nvPr/>
          </p:nvSpPr>
          <p:spPr>
            <a:xfrm rot="1251537">
              <a:off x="7721552" y="362606"/>
              <a:ext cx="2370119" cy="1811293"/>
            </a:xfrm>
            <a:custGeom>
              <a:rect b="b" l="l" r="r" t="t"/>
              <a:pathLst>
                <a:path extrusionOk="0" h="13704" w="17932">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7"/>
            <p:cNvSpPr/>
            <p:nvPr/>
          </p:nvSpPr>
          <p:spPr>
            <a:xfrm rot="1251520">
              <a:off x="7066151" y="1139384"/>
              <a:ext cx="904497" cy="904578"/>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7"/>
            <p:cNvSpPr/>
            <p:nvPr/>
          </p:nvSpPr>
          <p:spPr>
            <a:xfrm>
              <a:off x="7548978" y="198764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7"/>
            <p:cNvSpPr/>
            <p:nvPr/>
          </p:nvSpPr>
          <p:spPr>
            <a:xfrm>
              <a:off x="6706165" y="290017"/>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7"/>
            <p:cNvSpPr/>
            <p:nvPr/>
          </p:nvSpPr>
          <p:spPr>
            <a:xfrm>
              <a:off x="8524498" y="327527"/>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7"/>
            <p:cNvSpPr/>
            <p:nvPr/>
          </p:nvSpPr>
          <p:spPr>
            <a:xfrm>
              <a:off x="6523673" y="1660614"/>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47"/>
          <p:cNvGrpSpPr/>
          <p:nvPr/>
        </p:nvGrpSpPr>
        <p:grpSpPr>
          <a:xfrm>
            <a:off x="-1010224" y="203004"/>
            <a:ext cx="4008642" cy="2699928"/>
            <a:chOff x="-1010224" y="697417"/>
            <a:chExt cx="4008642" cy="2699928"/>
          </a:xfrm>
        </p:grpSpPr>
        <p:sp>
          <p:nvSpPr>
            <p:cNvPr id="794" name="Google Shape;794;p47"/>
            <p:cNvSpPr/>
            <p:nvPr/>
          </p:nvSpPr>
          <p:spPr>
            <a:xfrm rot="1251533">
              <a:off x="639026" y="1037750"/>
              <a:ext cx="2060084" cy="2060349"/>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7"/>
            <p:cNvSpPr/>
            <p:nvPr/>
          </p:nvSpPr>
          <p:spPr>
            <a:xfrm rot="1251537">
              <a:off x="-920877" y="1470810"/>
              <a:ext cx="2521193" cy="965917"/>
            </a:xfrm>
            <a:custGeom>
              <a:rect b="b" l="l" r="r" t="t"/>
              <a:pathLst>
                <a:path extrusionOk="0" h="7308" w="19075">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7"/>
            <p:cNvSpPr/>
            <p:nvPr/>
          </p:nvSpPr>
          <p:spPr>
            <a:xfrm rot="1251520">
              <a:off x="1143301" y="1658184"/>
              <a:ext cx="904497" cy="904578"/>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7"/>
            <p:cNvSpPr/>
            <p:nvPr/>
          </p:nvSpPr>
          <p:spPr>
            <a:xfrm>
              <a:off x="1575440" y="697417"/>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7"/>
            <p:cNvSpPr/>
            <p:nvPr/>
          </p:nvSpPr>
          <p:spPr>
            <a:xfrm>
              <a:off x="503540" y="697417"/>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7"/>
            <p:cNvSpPr/>
            <p:nvPr/>
          </p:nvSpPr>
          <p:spPr>
            <a:xfrm>
              <a:off x="836573" y="2699927"/>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7"/>
            <p:cNvSpPr/>
            <p:nvPr/>
          </p:nvSpPr>
          <p:spPr>
            <a:xfrm>
              <a:off x="1519165" y="2533392"/>
              <a:ext cx="660023" cy="660100"/>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7"/>
            <p:cNvSpPr/>
            <p:nvPr/>
          </p:nvSpPr>
          <p:spPr>
            <a:xfrm>
              <a:off x="2360573" y="1428777"/>
              <a:ext cx="327012" cy="327044"/>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8"/>
          <p:cNvSpPr txBox="1"/>
          <p:nvPr>
            <p:ph idx="1" type="body"/>
          </p:nvPr>
        </p:nvSpPr>
        <p:spPr>
          <a:xfrm>
            <a:off x="720000" y="1112102"/>
            <a:ext cx="77040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900" u="sng">
                <a:solidFill>
                  <a:schemeClr val="hlink"/>
                </a:solidFill>
                <a:latin typeface="Arial"/>
                <a:ea typeface="Arial"/>
                <a:cs typeface="Arial"/>
                <a:sym typeface="Arial"/>
                <a:hlinkClick r:id="rId3"/>
              </a:rPr>
              <a:t>O que é inteligência artificial? – Tecnoblog</a:t>
            </a:r>
            <a:endParaRPr sz="1900">
              <a:latin typeface="Arial"/>
              <a:ea typeface="Arial"/>
              <a:cs typeface="Arial"/>
              <a:sym typeface="Arial"/>
            </a:endParaRPr>
          </a:p>
          <a:p>
            <a:pPr indent="0" lvl="0" marL="0" rtl="0" algn="ctr">
              <a:lnSpc>
                <a:spcPct val="100000"/>
              </a:lnSpc>
              <a:spcBef>
                <a:spcPts val="0"/>
              </a:spcBef>
              <a:spcAft>
                <a:spcPts val="0"/>
              </a:spcAft>
              <a:buNone/>
            </a:pPr>
            <a:r>
              <a:rPr lang="en" sz="1900" u="sng">
                <a:solidFill>
                  <a:schemeClr val="hlink"/>
                </a:solidFill>
                <a:latin typeface="Arial"/>
                <a:ea typeface="Arial"/>
                <a:cs typeface="Arial"/>
                <a:sym typeface="Arial"/>
                <a:hlinkClick r:id="rId4"/>
              </a:rPr>
              <a:t>Chat GPT: o que é, para que serve e como usá-lo? (ploomes.com)</a:t>
            </a:r>
            <a:endParaRPr sz="1900">
              <a:latin typeface="Arial"/>
              <a:ea typeface="Arial"/>
              <a:cs typeface="Arial"/>
              <a:sym typeface="Arial"/>
            </a:endParaRPr>
          </a:p>
          <a:p>
            <a:pPr indent="0" lvl="0" marL="0" rtl="0" algn="ctr">
              <a:lnSpc>
                <a:spcPct val="100000"/>
              </a:lnSpc>
              <a:spcBef>
                <a:spcPts val="0"/>
              </a:spcBef>
              <a:spcAft>
                <a:spcPts val="0"/>
              </a:spcAft>
              <a:buNone/>
            </a:pPr>
            <a:r>
              <a:rPr lang="en" sz="1900" u="sng">
                <a:solidFill>
                  <a:schemeClr val="hlink"/>
                </a:solidFill>
                <a:latin typeface="Arial"/>
                <a:ea typeface="Arial"/>
                <a:cs typeface="Arial"/>
                <a:sym typeface="Arial"/>
                <a:hlinkClick r:id="rId5"/>
              </a:rPr>
              <a:t>O chatgpt e a lei: o chatgpt e outras tecnologias da ia no estudo e prática do direito, - Jus.com.br | Jus Navigandi</a:t>
            </a:r>
            <a:endParaRPr sz="1900">
              <a:latin typeface="Arial"/>
              <a:ea typeface="Arial"/>
              <a:cs typeface="Arial"/>
              <a:sym typeface="Arial"/>
            </a:endParaRPr>
          </a:p>
          <a:p>
            <a:pPr indent="0" lvl="0" marL="0" rtl="0" algn="ctr">
              <a:lnSpc>
                <a:spcPct val="100000"/>
              </a:lnSpc>
              <a:spcBef>
                <a:spcPts val="0"/>
              </a:spcBef>
              <a:spcAft>
                <a:spcPts val="0"/>
              </a:spcAft>
              <a:buNone/>
            </a:pPr>
            <a:r>
              <a:rPr lang="en" sz="1900" u="sng">
                <a:solidFill>
                  <a:schemeClr val="hlink"/>
                </a:solidFill>
                <a:latin typeface="Arial"/>
                <a:ea typeface="Arial"/>
                <a:cs typeface="Arial"/>
                <a:sym typeface="Arial"/>
                <a:hlinkClick r:id="rId6"/>
              </a:rPr>
              <a:t>ChatGPT responde: como usar essa IA em departamentos jurídicos? (projuris.com.br)</a:t>
            </a:r>
            <a:endParaRPr sz="1900">
              <a:latin typeface="Arial"/>
              <a:ea typeface="Arial"/>
              <a:cs typeface="Arial"/>
              <a:sym typeface="Arial"/>
            </a:endParaRPr>
          </a:p>
          <a:p>
            <a:pPr indent="0" lvl="0" marL="0" rtl="0" algn="ctr">
              <a:lnSpc>
                <a:spcPct val="100000"/>
              </a:lnSpc>
              <a:spcBef>
                <a:spcPts val="0"/>
              </a:spcBef>
              <a:spcAft>
                <a:spcPts val="0"/>
              </a:spcAft>
              <a:buNone/>
            </a:pPr>
            <a:r>
              <a:rPr lang="en" sz="1900" u="sng">
                <a:solidFill>
                  <a:schemeClr val="hlink"/>
                </a:solidFill>
                <a:latin typeface="Arial"/>
                <a:ea typeface="Arial"/>
                <a:cs typeface="Arial"/>
                <a:sym typeface="Arial"/>
                <a:hlinkClick r:id="rId7"/>
              </a:rPr>
              <a:t>Para MPs, ChatGPT deve ser incorporado ao Direito, mas com cuidado - Consultor JurídicoConsultor Jurídico (conjur.com.br)</a:t>
            </a:r>
            <a:endParaRPr sz="1900">
              <a:latin typeface="Arial"/>
              <a:ea typeface="Arial"/>
              <a:cs typeface="Arial"/>
              <a:sym typeface="Arial"/>
            </a:endParaRPr>
          </a:p>
          <a:p>
            <a:pPr indent="0" lvl="0" marL="0" rtl="0" algn="ctr">
              <a:lnSpc>
                <a:spcPct val="100000"/>
              </a:lnSpc>
              <a:spcBef>
                <a:spcPts val="0"/>
              </a:spcBef>
              <a:spcAft>
                <a:spcPts val="0"/>
              </a:spcAft>
              <a:buNone/>
            </a:pPr>
            <a:r>
              <a:rPr lang="en" sz="1900" u="sng">
                <a:solidFill>
                  <a:schemeClr val="hlink"/>
                </a:solidFill>
                <a:latin typeface="Arial"/>
                <a:ea typeface="Arial"/>
                <a:cs typeface="Arial"/>
                <a:sym typeface="Arial"/>
                <a:hlinkClick r:id="rId8"/>
              </a:rPr>
              <a:t>ChatGPT: os impactos da inteligência artificial na advocacia (invenis.com.br)</a:t>
            </a:r>
            <a:endParaRPr sz="1900">
              <a:latin typeface="Arial"/>
              <a:ea typeface="Arial"/>
              <a:cs typeface="Arial"/>
              <a:sym typeface="Arial"/>
            </a:endParaRPr>
          </a:p>
          <a:p>
            <a:pPr indent="0" lvl="0" marL="0" rtl="0" algn="ctr">
              <a:lnSpc>
                <a:spcPct val="100000"/>
              </a:lnSpc>
              <a:spcBef>
                <a:spcPts val="0"/>
              </a:spcBef>
              <a:spcAft>
                <a:spcPts val="0"/>
              </a:spcAft>
              <a:buNone/>
            </a:pPr>
            <a:r>
              <a:rPr lang="en" sz="1900" u="sng">
                <a:solidFill>
                  <a:schemeClr val="hlink"/>
                </a:solidFill>
                <a:latin typeface="Arial"/>
                <a:ea typeface="Arial"/>
                <a:cs typeface="Arial"/>
                <a:sym typeface="Arial"/>
                <a:hlinkClick r:id="rId9"/>
              </a:rPr>
              <a:t>Inteligência Artificial e sua relação com o Direito - Damásio Educacional (damasio.com.br)</a:t>
            </a:r>
            <a:endParaRPr sz="2000">
              <a:latin typeface="Arial"/>
              <a:ea typeface="Arial"/>
              <a:cs typeface="Arial"/>
              <a:sym typeface="Arial"/>
            </a:endParaRPr>
          </a:p>
        </p:txBody>
      </p:sp>
      <p:sp>
        <p:nvSpPr>
          <p:cNvPr id="807" name="Google Shape;807;p48"/>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Referências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7"/>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Inteligência Artificial</a:t>
            </a:r>
            <a:endParaRPr b="1"/>
          </a:p>
        </p:txBody>
      </p:sp>
      <p:sp>
        <p:nvSpPr>
          <p:cNvPr id="401" name="Google Shape;401;p27"/>
          <p:cNvSpPr txBox="1"/>
          <p:nvPr>
            <p:ph idx="2" type="subTitle"/>
          </p:nvPr>
        </p:nvSpPr>
        <p:spPr>
          <a:xfrm>
            <a:off x="502350" y="2660800"/>
            <a:ext cx="3810600" cy="20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a:t>
            </a:r>
            <a:r>
              <a:rPr lang="en" sz="1400"/>
              <a:t>imulação de processos de inteligência humana por meio da programação de algoritmos em sistemas computacionais. O objetivo é desenvolver máquinas capazes de executar tarefas que normalmente requerem inteligência humana, como aprendizado, raciocínio, resolução de problemas, compreensão de linguagem natural e percepção visual.</a:t>
            </a:r>
            <a:endParaRPr sz="1400"/>
          </a:p>
        </p:txBody>
      </p:sp>
      <p:sp>
        <p:nvSpPr>
          <p:cNvPr id="402" name="Google Shape;402;p27"/>
          <p:cNvSpPr txBox="1"/>
          <p:nvPr>
            <p:ph idx="3" type="subTitle"/>
          </p:nvPr>
        </p:nvSpPr>
        <p:spPr>
          <a:xfrm>
            <a:off x="858462" y="2368650"/>
            <a:ext cx="3098400" cy="40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 que é?</a:t>
            </a:r>
            <a:endParaRPr/>
          </a:p>
        </p:txBody>
      </p:sp>
      <p:sp>
        <p:nvSpPr>
          <p:cNvPr id="403" name="Google Shape;403;p27"/>
          <p:cNvSpPr txBox="1"/>
          <p:nvPr>
            <p:ph idx="4" type="subTitle"/>
          </p:nvPr>
        </p:nvSpPr>
        <p:spPr>
          <a:xfrm>
            <a:off x="4887736" y="2368638"/>
            <a:ext cx="3098400" cy="40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Chat GPT</a:t>
            </a:r>
            <a:endParaRPr/>
          </a:p>
        </p:txBody>
      </p:sp>
      <p:sp>
        <p:nvSpPr>
          <p:cNvPr id="404" name="Google Shape;404;p27"/>
          <p:cNvSpPr/>
          <p:nvPr/>
        </p:nvSpPr>
        <p:spPr>
          <a:xfrm>
            <a:off x="1885194" y="1273554"/>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5914506" y="1273554"/>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27"/>
          <p:cNvGrpSpPr/>
          <p:nvPr/>
        </p:nvGrpSpPr>
        <p:grpSpPr>
          <a:xfrm>
            <a:off x="2194687" y="1552280"/>
            <a:ext cx="425921" cy="487457"/>
            <a:chOff x="1146624" y="1548605"/>
            <a:chExt cx="425921" cy="487457"/>
          </a:xfrm>
        </p:grpSpPr>
        <p:sp>
          <p:nvSpPr>
            <p:cNvPr id="407" name="Google Shape;407;p27"/>
            <p:cNvSpPr/>
            <p:nvPr/>
          </p:nvSpPr>
          <p:spPr>
            <a:xfrm>
              <a:off x="1262043" y="1663175"/>
              <a:ext cx="142999" cy="143003"/>
            </a:xfrm>
            <a:custGeom>
              <a:rect b="b" l="l" r="r" t="t"/>
              <a:pathLst>
                <a:path extrusionOk="0" h="1348" w="1348">
                  <a:moveTo>
                    <a:pt x="669" y="268"/>
                  </a:moveTo>
                  <a:cubicBezTo>
                    <a:pt x="892" y="268"/>
                    <a:pt x="1071" y="446"/>
                    <a:pt x="1071" y="669"/>
                  </a:cubicBezTo>
                  <a:cubicBezTo>
                    <a:pt x="1071" y="892"/>
                    <a:pt x="892" y="1071"/>
                    <a:pt x="669" y="1071"/>
                  </a:cubicBezTo>
                  <a:cubicBezTo>
                    <a:pt x="446" y="1071"/>
                    <a:pt x="268" y="892"/>
                    <a:pt x="268" y="669"/>
                  </a:cubicBezTo>
                  <a:cubicBezTo>
                    <a:pt x="268" y="446"/>
                    <a:pt x="446" y="268"/>
                    <a:pt x="669" y="268"/>
                  </a:cubicBezTo>
                  <a:close/>
                  <a:moveTo>
                    <a:pt x="669" y="1347"/>
                  </a:moveTo>
                  <a:cubicBezTo>
                    <a:pt x="1044" y="1347"/>
                    <a:pt x="1347" y="1044"/>
                    <a:pt x="1347" y="669"/>
                  </a:cubicBezTo>
                  <a:cubicBezTo>
                    <a:pt x="1347" y="295"/>
                    <a:pt x="1044" y="0"/>
                    <a:pt x="669" y="0"/>
                  </a:cubicBezTo>
                  <a:cubicBezTo>
                    <a:pt x="295" y="0"/>
                    <a:pt x="0" y="295"/>
                    <a:pt x="0" y="669"/>
                  </a:cubicBezTo>
                  <a:cubicBezTo>
                    <a:pt x="0" y="1044"/>
                    <a:pt x="295" y="1347"/>
                    <a:pt x="669" y="13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1318798" y="1719929"/>
              <a:ext cx="28536" cy="28537"/>
            </a:xfrm>
            <a:custGeom>
              <a:rect b="b" l="l" r="r" t="t"/>
              <a:pathLst>
                <a:path extrusionOk="0" h="269" w="269">
                  <a:moveTo>
                    <a:pt x="134" y="0"/>
                  </a:moveTo>
                  <a:cubicBezTo>
                    <a:pt x="206" y="0"/>
                    <a:pt x="268" y="63"/>
                    <a:pt x="268" y="134"/>
                  </a:cubicBezTo>
                  <a:cubicBezTo>
                    <a:pt x="268" y="206"/>
                    <a:pt x="206" y="268"/>
                    <a:pt x="134" y="268"/>
                  </a:cubicBezTo>
                  <a:cubicBezTo>
                    <a:pt x="63" y="268"/>
                    <a:pt x="1" y="206"/>
                    <a:pt x="1" y="134"/>
                  </a:cubicBezTo>
                  <a:cubicBezTo>
                    <a:pt x="1" y="63"/>
                    <a:pt x="63" y="0"/>
                    <a:pt x="1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1147473" y="1748359"/>
              <a:ext cx="425073" cy="287703"/>
            </a:xfrm>
            <a:custGeom>
              <a:rect b="b" l="l" r="r" t="t"/>
              <a:pathLst>
                <a:path extrusionOk="0" h="2712" w="4007">
                  <a:moveTo>
                    <a:pt x="3560" y="0"/>
                  </a:moveTo>
                  <a:lnTo>
                    <a:pt x="2686" y="0"/>
                  </a:lnTo>
                  <a:cubicBezTo>
                    <a:pt x="2615" y="455"/>
                    <a:pt x="2222" y="812"/>
                    <a:pt x="1749" y="812"/>
                  </a:cubicBezTo>
                  <a:cubicBezTo>
                    <a:pt x="1277" y="812"/>
                    <a:pt x="884" y="455"/>
                    <a:pt x="813" y="0"/>
                  </a:cubicBezTo>
                  <a:lnTo>
                    <a:pt x="1" y="0"/>
                  </a:lnTo>
                  <a:cubicBezTo>
                    <a:pt x="28" y="428"/>
                    <a:pt x="224" y="839"/>
                    <a:pt x="536" y="1133"/>
                  </a:cubicBezTo>
                  <a:lnTo>
                    <a:pt x="536" y="2712"/>
                  </a:lnTo>
                  <a:lnTo>
                    <a:pt x="2695" y="2712"/>
                  </a:lnTo>
                  <a:lnTo>
                    <a:pt x="2695" y="1900"/>
                  </a:lnTo>
                  <a:lnTo>
                    <a:pt x="3507" y="1900"/>
                  </a:lnTo>
                  <a:lnTo>
                    <a:pt x="3507" y="1240"/>
                  </a:lnTo>
                  <a:lnTo>
                    <a:pt x="4006" y="124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1146624" y="1548605"/>
              <a:ext cx="172278" cy="171433"/>
            </a:xfrm>
            <a:custGeom>
              <a:rect b="b" l="l" r="r" t="t"/>
              <a:pathLst>
                <a:path extrusionOk="0" h="1616" w="1624">
                  <a:moveTo>
                    <a:pt x="821" y="1615"/>
                  </a:moveTo>
                  <a:cubicBezTo>
                    <a:pt x="883" y="1205"/>
                    <a:pt x="1204" y="875"/>
                    <a:pt x="1624" y="821"/>
                  </a:cubicBezTo>
                  <a:lnTo>
                    <a:pt x="1624" y="1"/>
                  </a:lnTo>
                  <a:cubicBezTo>
                    <a:pt x="758" y="63"/>
                    <a:pt x="71" y="759"/>
                    <a:pt x="0" y="16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1347228" y="1548605"/>
              <a:ext cx="171323" cy="171433"/>
            </a:xfrm>
            <a:custGeom>
              <a:rect b="b" l="l" r="r" t="t"/>
              <a:pathLst>
                <a:path extrusionOk="0" h="1616" w="1615">
                  <a:moveTo>
                    <a:pt x="0" y="821"/>
                  </a:moveTo>
                  <a:cubicBezTo>
                    <a:pt x="411" y="875"/>
                    <a:pt x="741" y="1205"/>
                    <a:pt x="794" y="1615"/>
                  </a:cubicBezTo>
                  <a:lnTo>
                    <a:pt x="1615" y="1615"/>
                  </a:lnTo>
                  <a:cubicBezTo>
                    <a:pt x="1544" y="759"/>
                    <a:pt x="857" y="6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27"/>
          <p:cNvGrpSpPr/>
          <p:nvPr/>
        </p:nvGrpSpPr>
        <p:grpSpPr>
          <a:xfrm>
            <a:off x="6223983" y="1554072"/>
            <a:ext cx="425921" cy="485657"/>
            <a:chOff x="1861096" y="1549559"/>
            <a:chExt cx="425921" cy="485657"/>
          </a:xfrm>
        </p:grpSpPr>
        <p:sp>
          <p:nvSpPr>
            <p:cNvPr id="413" name="Google Shape;413;p27"/>
            <p:cNvSpPr/>
            <p:nvPr/>
          </p:nvSpPr>
          <p:spPr>
            <a:xfrm>
              <a:off x="1947235" y="1633789"/>
              <a:ext cx="198799" cy="86247"/>
            </a:xfrm>
            <a:custGeom>
              <a:rect b="b" l="l" r="r" t="t"/>
              <a:pathLst>
                <a:path extrusionOk="0" h="813" w="1874">
                  <a:moveTo>
                    <a:pt x="937" y="1"/>
                  </a:moveTo>
                  <a:cubicBezTo>
                    <a:pt x="464" y="1"/>
                    <a:pt x="72" y="357"/>
                    <a:pt x="0" y="812"/>
                  </a:cubicBezTo>
                  <a:lnTo>
                    <a:pt x="1874" y="812"/>
                  </a:lnTo>
                  <a:cubicBezTo>
                    <a:pt x="1811" y="357"/>
                    <a:pt x="1419" y="1"/>
                    <a:pt x="9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1861096" y="1549559"/>
              <a:ext cx="425921" cy="485657"/>
            </a:xfrm>
            <a:custGeom>
              <a:rect b="b" l="l" r="r" t="t"/>
              <a:pathLst>
                <a:path extrusionOk="0" h="4578" w="4015">
                  <a:moveTo>
                    <a:pt x="3506" y="1722"/>
                  </a:moveTo>
                  <a:cubicBezTo>
                    <a:pt x="3497" y="768"/>
                    <a:pt x="2712" y="1"/>
                    <a:pt x="1749" y="1"/>
                  </a:cubicBezTo>
                  <a:cubicBezTo>
                    <a:pt x="785" y="1"/>
                    <a:pt x="0" y="786"/>
                    <a:pt x="0" y="1749"/>
                  </a:cubicBezTo>
                  <a:cubicBezTo>
                    <a:pt x="0" y="2222"/>
                    <a:pt x="197" y="2677"/>
                    <a:pt x="536" y="3007"/>
                  </a:cubicBezTo>
                  <a:lnTo>
                    <a:pt x="536" y="4577"/>
                  </a:lnTo>
                  <a:lnTo>
                    <a:pt x="1615" y="4577"/>
                  </a:lnTo>
                  <a:lnTo>
                    <a:pt x="1615" y="1865"/>
                  </a:lnTo>
                  <a:lnTo>
                    <a:pt x="536" y="1865"/>
                  </a:lnTo>
                  <a:lnTo>
                    <a:pt x="536" y="1749"/>
                  </a:lnTo>
                  <a:cubicBezTo>
                    <a:pt x="536" y="1089"/>
                    <a:pt x="1062" y="536"/>
                    <a:pt x="1722" y="518"/>
                  </a:cubicBezTo>
                  <a:cubicBezTo>
                    <a:pt x="2409" y="500"/>
                    <a:pt x="2971" y="1053"/>
                    <a:pt x="2971" y="1731"/>
                  </a:cubicBezTo>
                  <a:lnTo>
                    <a:pt x="2971" y="1874"/>
                  </a:lnTo>
                  <a:lnTo>
                    <a:pt x="1883" y="1874"/>
                  </a:lnTo>
                  <a:lnTo>
                    <a:pt x="1883" y="4577"/>
                  </a:lnTo>
                  <a:lnTo>
                    <a:pt x="2695" y="4577"/>
                  </a:lnTo>
                  <a:lnTo>
                    <a:pt x="2695" y="3765"/>
                  </a:lnTo>
                  <a:lnTo>
                    <a:pt x="3506" y="3765"/>
                  </a:lnTo>
                  <a:lnTo>
                    <a:pt x="3506" y="3114"/>
                  </a:lnTo>
                  <a:lnTo>
                    <a:pt x="4015" y="311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7"/>
          <p:cNvSpPr txBox="1"/>
          <p:nvPr>
            <p:ph idx="2" type="subTitle"/>
          </p:nvPr>
        </p:nvSpPr>
        <p:spPr>
          <a:xfrm>
            <a:off x="4531650" y="2660800"/>
            <a:ext cx="3810600" cy="20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O Chat GPT é uma versão específica do modelo GPT (Generative Pre-trained Transformer) desenvolvido pela OpenAI, projetado para interagir em formato de conversação. Ele é capaz de gerar respostas em linguagem natural em diálogos, respondendo a perguntas, fornecendo informações e participando de interações como um assistente virtual.</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8"/>
          <p:cNvSpPr txBox="1"/>
          <p:nvPr>
            <p:ph type="title"/>
          </p:nvPr>
        </p:nvSpPr>
        <p:spPr>
          <a:xfrm>
            <a:off x="720000" y="3655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Como funciona a IA</a:t>
            </a:r>
            <a:endParaRPr b="1"/>
          </a:p>
        </p:txBody>
      </p:sp>
      <p:sp>
        <p:nvSpPr>
          <p:cNvPr id="421" name="Google Shape;421;p28"/>
          <p:cNvSpPr txBox="1"/>
          <p:nvPr>
            <p:ph idx="4" type="subTitle"/>
          </p:nvPr>
        </p:nvSpPr>
        <p:spPr>
          <a:xfrm>
            <a:off x="720000" y="3369450"/>
            <a:ext cx="2394900" cy="40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Big Data</a:t>
            </a:r>
            <a:endParaRPr/>
          </a:p>
        </p:txBody>
      </p:sp>
      <p:sp>
        <p:nvSpPr>
          <p:cNvPr id="422" name="Google Shape;422;p28"/>
          <p:cNvSpPr txBox="1"/>
          <p:nvPr>
            <p:ph idx="5" type="subTitle"/>
          </p:nvPr>
        </p:nvSpPr>
        <p:spPr>
          <a:xfrm>
            <a:off x="3374538" y="3369450"/>
            <a:ext cx="2394900" cy="69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Cloud Computing</a:t>
            </a:r>
            <a:endParaRPr/>
          </a:p>
        </p:txBody>
      </p:sp>
      <p:sp>
        <p:nvSpPr>
          <p:cNvPr id="423" name="Google Shape;423;p28"/>
          <p:cNvSpPr txBox="1"/>
          <p:nvPr>
            <p:ph idx="6" type="subTitle"/>
          </p:nvPr>
        </p:nvSpPr>
        <p:spPr>
          <a:xfrm>
            <a:off x="6029100" y="3369450"/>
            <a:ext cx="2394900" cy="69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Bons modelos de dados</a:t>
            </a:r>
            <a:endParaRPr/>
          </a:p>
        </p:txBody>
      </p:sp>
      <p:sp>
        <p:nvSpPr>
          <p:cNvPr id="424" name="Google Shape;424;p28"/>
          <p:cNvSpPr/>
          <p:nvPr/>
        </p:nvSpPr>
        <p:spPr>
          <a:xfrm>
            <a:off x="1394994" y="2179954"/>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3979844" y="2179954"/>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6704094" y="2179954"/>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5736947" y="796365"/>
            <a:ext cx="238346" cy="238372"/>
          </a:xfrm>
          <a:custGeom>
            <a:rect b="b" l="l" r="r" t="t"/>
            <a:pathLst>
              <a:path extrusionOk="0" h="4810" w="4809">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28"/>
          <p:cNvGrpSpPr/>
          <p:nvPr/>
        </p:nvGrpSpPr>
        <p:grpSpPr>
          <a:xfrm>
            <a:off x="1673728" y="2487047"/>
            <a:ext cx="487449" cy="430700"/>
            <a:chOff x="2544378" y="1577035"/>
            <a:chExt cx="487449" cy="430700"/>
          </a:xfrm>
        </p:grpSpPr>
        <p:sp>
          <p:nvSpPr>
            <p:cNvPr id="429" name="Google Shape;429;p28"/>
            <p:cNvSpPr/>
            <p:nvPr/>
          </p:nvSpPr>
          <p:spPr>
            <a:xfrm>
              <a:off x="2690137" y="1664129"/>
              <a:ext cx="196889" cy="142048"/>
            </a:xfrm>
            <a:custGeom>
              <a:rect b="b" l="l" r="r" t="t"/>
              <a:pathLst>
                <a:path extrusionOk="0" h="1339" w="1856">
                  <a:moveTo>
                    <a:pt x="928" y="1071"/>
                  </a:moveTo>
                  <a:cubicBezTo>
                    <a:pt x="705" y="1071"/>
                    <a:pt x="518" y="892"/>
                    <a:pt x="518" y="669"/>
                  </a:cubicBezTo>
                  <a:cubicBezTo>
                    <a:pt x="518" y="446"/>
                    <a:pt x="705" y="268"/>
                    <a:pt x="928" y="268"/>
                  </a:cubicBezTo>
                  <a:cubicBezTo>
                    <a:pt x="1151" y="268"/>
                    <a:pt x="1329" y="446"/>
                    <a:pt x="1329" y="669"/>
                  </a:cubicBezTo>
                  <a:cubicBezTo>
                    <a:pt x="1329" y="892"/>
                    <a:pt x="1151" y="1071"/>
                    <a:pt x="928" y="1071"/>
                  </a:cubicBezTo>
                  <a:close/>
                  <a:moveTo>
                    <a:pt x="928" y="0"/>
                  </a:moveTo>
                  <a:cubicBezTo>
                    <a:pt x="384" y="0"/>
                    <a:pt x="81" y="500"/>
                    <a:pt x="0" y="669"/>
                  </a:cubicBezTo>
                  <a:cubicBezTo>
                    <a:pt x="36" y="740"/>
                    <a:pt x="107" y="865"/>
                    <a:pt x="214" y="990"/>
                  </a:cubicBezTo>
                  <a:cubicBezTo>
                    <a:pt x="420" y="1222"/>
                    <a:pt x="660" y="1338"/>
                    <a:pt x="928" y="1338"/>
                  </a:cubicBezTo>
                  <a:cubicBezTo>
                    <a:pt x="1463" y="1338"/>
                    <a:pt x="1767" y="839"/>
                    <a:pt x="1856" y="669"/>
                  </a:cubicBezTo>
                  <a:cubicBezTo>
                    <a:pt x="1820" y="598"/>
                    <a:pt x="1749" y="473"/>
                    <a:pt x="1633" y="348"/>
                  </a:cubicBezTo>
                  <a:cubicBezTo>
                    <a:pt x="1428" y="116"/>
                    <a:pt x="1187" y="0"/>
                    <a:pt x="9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2774367" y="1720884"/>
              <a:ext cx="28430" cy="28431"/>
            </a:xfrm>
            <a:custGeom>
              <a:rect b="b" l="l" r="r" t="t"/>
              <a:pathLst>
                <a:path extrusionOk="0" h="268" w="268">
                  <a:moveTo>
                    <a:pt x="134" y="0"/>
                  </a:moveTo>
                  <a:cubicBezTo>
                    <a:pt x="205" y="0"/>
                    <a:pt x="268" y="63"/>
                    <a:pt x="268" y="134"/>
                  </a:cubicBezTo>
                  <a:cubicBezTo>
                    <a:pt x="268" y="205"/>
                    <a:pt x="205" y="268"/>
                    <a:pt x="134" y="268"/>
                  </a:cubicBezTo>
                  <a:cubicBezTo>
                    <a:pt x="54" y="268"/>
                    <a:pt x="0" y="205"/>
                    <a:pt x="0" y="134"/>
                  </a:cubicBezTo>
                  <a:cubicBezTo>
                    <a:pt x="0" y="63"/>
                    <a:pt x="54" y="0"/>
                    <a:pt x="1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2544378" y="1577035"/>
              <a:ext cx="487449" cy="287809"/>
            </a:xfrm>
            <a:custGeom>
              <a:rect b="b" l="l" r="r" t="t"/>
              <a:pathLst>
                <a:path extrusionOk="0" h="2713" w="4595">
                  <a:moveTo>
                    <a:pt x="4051" y="830"/>
                  </a:moveTo>
                  <a:lnTo>
                    <a:pt x="3783" y="830"/>
                  </a:lnTo>
                  <a:lnTo>
                    <a:pt x="3783" y="562"/>
                  </a:lnTo>
                  <a:lnTo>
                    <a:pt x="4051" y="562"/>
                  </a:lnTo>
                  <a:close/>
                  <a:moveTo>
                    <a:pt x="4051" y="1365"/>
                  </a:moveTo>
                  <a:lnTo>
                    <a:pt x="3783" y="1365"/>
                  </a:lnTo>
                  <a:lnTo>
                    <a:pt x="3783" y="1098"/>
                  </a:lnTo>
                  <a:lnTo>
                    <a:pt x="4051" y="1098"/>
                  </a:lnTo>
                  <a:close/>
                  <a:moveTo>
                    <a:pt x="4051" y="1900"/>
                  </a:moveTo>
                  <a:lnTo>
                    <a:pt x="3783" y="1900"/>
                  </a:lnTo>
                  <a:lnTo>
                    <a:pt x="3783" y="1633"/>
                  </a:lnTo>
                  <a:lnTo>
                    <a:pt x="4051" y="1633"/>
                  </a:lnTo>
                  <a:close/>
                  <a:moveTo>
                    <a:pt x="4051" y="2445"/>
                  </a:moveTo>
                  <a:lnTo>
                    <a:pt x="3783" y="2445"/>
                  </a:lnTo>
                  <a:lnTo>
                    <a:pt x="3783" y="2177"/>
                  </a:lnTo>
                  <a:lnTo>
                    <a:pt x="4051" y="2177"/>
                  </a:lnTo>
                  <a:close/>
                  <a:moveTo>
                    <a:pt x="3497" y="1544"/>
                  </a:moveTo>
                  <a:cubicBezTo>
                    <a:pt x="3497" y="1553"/>
                    <a:pt x="3408" y="1767"/>
                    <a:pt x="3212" y="1981"/>
                  </a:cubicBezTo>
                  <a:cubicBezTo>
                    <a:pt x="2962" y="2275"/>
                    <a:pt x="2641" y="2436"/>
                    <a:pt x="2302" y="2436"/>
                  </a:cubicBezTo>
                  <a:cubicBezTo>
                    <a:pt x="1954" y="2436"/>
                    <a:pt x="1642" y="2275"/>
                    <a:pt x="1383" y="1981"/>
                  </a:cubicBezTo>
                  <a:cubicBezTo>
                    <a:pt x="1196" y="1767"/>
                    <a:pt x="1107" y="1553"/>
                    <a:pt x="1098" y="1544"/>
                  </a:cubicBezTo>
                  <a:lnTo>
                    <a:pt x="1080" y="1490"/>
                  </a:lnTo>
                  <a:lnTo>
                    <a:pt x="1098" y="1437"/>
                  </a:lnTo>
                  <a:cubicBezTo>
                    <a:pt x="1107" y="1428"/>
                    <a:pt x="1196" y="1214"/>
                    <a:pt x="1383" y="999"/>
                  </a:cubicBezTo>
                  <a:cubicBezTo>
                    <a:pt x="1642" y="705"/>
                    <a:pt x="1954" y="545"/>
                    <a:pt x="2302" y="545"/>
                  </a:cubicBezTo>
                  <a:cubicBezTo>
                    <a:pt x="2641" y="545"/>
                    <a:pt x="2962" y="705"/>
                    <a:pt x="3212" y="999"/>
                  </a:cubicBezTo>
                  <a:cubicBezTo>
                    <a:pt x="3408" y="1214"/>
                    <a:pt x="3497" y="1428"/>
                    <a:pt x="3497" y="1437"/>
                  </a:cubicBezTo>
                  <a:lnTo>
                    <a:pt x="3524" y="1490"/>
                  </a:lnTo>
                  <a:close/>
                  <a:moveTo>
                    <a:pt x="803" y="830"/>
                  </a:moveTo>
                  <a:lnTo>
                    <a:pt x="536" y="830"/>
                  </a:lnTo>
                  <a:lnTo>
                    <a:pt x="536" y="562"/>
                  </a:lnTo>
                  <a:lnTo>
                    <a:pt x="803" y="562"/>
                  </a:lnTo>
                  <a:close/>
                  <a:moveTo>
                    <a:pt x="803" y="1365"/>
                  </a:moveTo>
                  <a:lnTo>
                    <a:pt x="536" y="1365"/>
                  </a:lnTo>
                  <a:lnTo>
                    <a:pt x="536" y="1098"/>
                  </a:lnTo>
                  <a:lnTo>
                    <a:pt x="803" y="1098"/>
                  </a:lnTo>
                  <a:close/>
                  <a:moveTo>
                    <a:pt x="803" y="1900"/>
                  </a:moveTo>
                  <a:lnTo>
                    <a:pt x="536" y="1900"/>
                  </a:lnTo>
                  <a:lnTo>
                    <a:pt x="536" y="1633"/>
                  </a:lnTo>
                  <a:lnTo>
                    <a:pt x="803" y="1633"/>
                  </a:lnTo>
                  <a:close/>
                  <a:moveTo>
                    <a:pt x="803" y="2445"/>
                  </a:moveTo>
                  <a:lnTo>
                    <a:pt x="536" y="2445"/>
                  </a:lnTo>
                  <a:lnTo>
                    <a:pt x="536" y="2177"/>
                  </a:lnTo>
                  <a:lnTo>
                    <a:pt x="803" y="2177"/>
                  </a:lnTo>
                  <a:close/>
                  <a:moveTo>
                    <a:pt x="4595" y="0"/>
                  </a:moveTo>
                  <a:lnTo>
                    <a:pt x="0" y="0"/>
                  </a:lnTo>
                  <a:lnTo>
                    <a:pt x="0" y="2712"/>
                  </a:lnTo>
                  <a:lnTo>
                    <a:pt x="4595" y="271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2544378" y="1893057"/>
              <a:ext cx="487449" cy="114678"/>
            </a:xfrm>
            <a:custGeom>
              <a:rect b="b" l="l" r="r" t="t"/>
              <a:pathLst>
                <a:path extrusionOk="0" h="1081" w="4595">
                  <a:moveTo>
                    <a:pt x="0" y="1"/>
                  </a:moveTo>
                  <a:lnTo>
                    <a:pt x="0" y="536"/>
                  </a:lnTo>
                  <a:lnTo>
                    <a:pt x="1758" y="536"/>
                  </a:lnTo>
                  <a:lnTo>
                    <a:pt x="1758" y="813"/>
                  </a:lnTo>
                  <a:lnTo>
                    <a:pt x="536" y="813"/>
                  </a:lnTo>
                  <a:lnTo>
                    <a:pt x="536" y="1080"/>
                  </a:lnTo>
                  <a:lnTo>
                    <a:pt x="4051" y="1080"/>
                  </a:lnTo>
                  <a:lnTo>
                    <a:pt x="4051" y="813"/>
                  </a:lnTo>
                  <a:lnTo>
                    <a:pt x="2837" y="813"/>
                  </a:lnTo>
                  <a:lnTo>
                    <a:pt x="2837" y="536"/>
                  </a:lnTo>
                  <a:lnTo>
                    <a:pt x="4595" y="536"/>
                  </a:lnTo>
                  <a:lnTo>
                    <a:pt x="45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28"/>
          <p:cNvGrpSpPr/>
          <p:nvPr/>
        </p:nvGrpSpPr>
        <p:grpSpPr>
          <a:xfrm>
            <a:off x="4258520" y="2458667"/>
            <a:ext cx="487555" cy="487461"/>
            <a:chOff x="3257895" y="1548605"/>
            <a:chExt cx="487555" cy="487461"/>
          </a:xfrm>
        </p:grpSpPr>
        <p:sp>
          <p:nvSpPr>
            <p:cNvPr id="434" name="Google Shape;434;p28"/>
            <p:cNvSpPr/>
            <p:nvPr/>
          </p:nvSpPr>
          <p:spPr>
            <a:xfrm>
              <a:off x="3516314" y="1721839"/>
              <a:ext cx="43600" cy="141093"/>
            </a:xfrm>
            <a:custGeom>
              <a:rect b="b" l="l" r="r" t="t"/>
              <a:pathLst>
                <a:path extrusionOk="0" h="1330" w="411">
                  <a:moveTo>
                    <a:pt x="0" y="0"/>
                  </a:moveTo>
                  <a:lnTo>
                    <a:pt x="0" y="1329"/>
                  </a:lnTo>
                  <a:cubicBezTo>
                    <a:pt x="232" y="1267"/>
                    <a:pt x="411" y="1053"/>
                    <a:pt x="411" y="794"/>
                  </a:cubicBezTo>
                  <a:lnTo>
                    <a:pt x="411" y="527"/>
                  </a:lnTo>
                  <a:cubicBezTo>
                    <a:pt x="411" y="268"/>
                    <a:pt x="232" y="54"/>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3443434" y="1721839"/>
              <a:ext cx="44555" cy="141093"/>
            </a:xfrm>
            <a:custGeom>
              <a:rect b="b" l="l" r="r" t="t"/>
              <a:pathLst>
                <a:path extrusionOk="0" h="1330" w="420">
                  <a:moveTo>
                    <a:pt x="420" y="0"/>
                  </a:moveTo>
                  <a:cubicBezTo>
                    <a:pt x="179" y="54"/>
                    <a:pt x="0" y="268"/>
                    <a:pt x="0" y="527"/>
                  </a:cubicBezTo>
                  <a:lnTo>
                    <a:pt x="0" y="794"/>
                  </a:lnTo>
                  <a:cubicBezTo>
                    <a:pt x="0" y="1053"/>
                    <a:pt x="179" y="1267"/>
                    <a:pt x="420" y="13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3372465" y="1662220"/>
              <a:ext cx="258417" cy="259378"/>
            </a:xfrm>
            <a:custGeom>
              <a:rect b="b" l="l" r="r" t="t"/>
              <a:pathLst>
                <a:path extrusionOk="0" h="2445" w="2436">
                  <a:moveTo>
                    <a:pt x="2034" y="1356"/>
                  </a:moveTo>
                  <a:cubicBezTo>
                    <a:pt x="2034" y="1820"/>
                    <a:pt x="1651" y="2186"/>
                    <a:pt x="1187" y="2177"/>
                  </a:cubicBezTo>
                  <a:cubicBezTo>
                    <a:pt x="750" y="2159"/>
                    <a:pt x="402" y="1784"/>
                    <a:pt x="402" y="1347"/>
                  </a:cubicBezTo>
                  <a:lnTo>
                    <a:pt x="402" y="1097"/>
                  </a:lnTo>
                  <a:cubicBezTo>
                    <a:pt x="402" y="660"/>
                    <a:pt x="750" y="286"/>
                    <a:pt x="1187" y="277"/>
                  </a:cubicBezTo>
                  <a:cubicBezTo>
                    <a:pt x="1651" y="259"/>
                    <a:pt x="2034" y="625"/>
                    <a:pt x="2034" y="1089"/>
                  </a:cubicBezTo>
                  <a:close/>
                  <a:moveTo>
                    <a:pt x="1222" y="0"/>
                  </a:moveTo>
                  <a:cubicBezTo>
                    <a:pt x="544" y="0"/>
                    <a:pt x="0" y="553"/>
                    <a:pt x="0" y="1222"/>
                  </a:cubicBezTo>
                  <a:cubicBezTo>
                    <a:pt x="0" y="1891"/>
                    <a:pt x="544" y="2445"/>
                    <a:pt x="1222" y="2445"/>
                  </a:cubicBezTo>
                  <a:cubicBezTo>
                    <a:pt x="1892" y="2445"/>
                    <a:pt x="2436" y="1891"/>
                    <a:pt x="2436" y="1222"/>
                  </a:cubicBezTo>
                  <a:cubicBezTo>
                    <a:pt x="2436" y="553"/>
                    <a:pt x="1892" y="0"/>
                    <a:pt x="1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3257895" y="1548605"/>
              <a:ext cx="487555" cy="487461"/>
            </a:xfrm>
            <a:custGeom>
              <a:rect b="b" l="l" r="r" t="t"/>
              <a:pathLst>
                <a:path extrusionOk="0" h="4595" w="4596">
                  <a:moveTo>
                    <a:pt x="2302" y="3783"/>
                  </a:moveTo>
                  <a:cubicBezTo>
                    <a:pt x="1482" y="3783"/>
                    <a:pt x="813" y="3114"/>
                    <a:pt x="813" y="2293"/>
                  </a:cubicBezTo>
                  <a:cubicBezTo>
                    <a:pt x="813" y="1473"/>
                    <a:pt x="1482" y="804"/>
                    <a:pt x="2302" y="804"/>
                  </a:cubicBezTo>
                  <a:cubicBezTo>
                    <a:pt x="3123" y="804"/>
                    <a:pt x="3783" y="1473"/>
                    <a:pt x="3783" y="2293"/>
                  </a:cubicBezTo>
                  <a:cubicBezTo>
                    <a:pt x="3783" y="3114"/>
                    <a:pt x="3123" y="3783"/>
                    <a:pt x="2302" y="3783"/>
                  </a:cubicBezTo>
                  <a:close/>
                  <a:moveTo>
                    <a:pt x="4595" y="2802"/>
                  </a:moveTo>
                  <a:lnTo>
                    <a:pt x="4595" y="1785"/>
                  </a:lnTo>
                  <a:lnTo>
                    <a:pt x="4238" y="1696"/>
                  </a:lnTo>
                  <a:cubicBezTo>
                    <a:pt x="4203" y="1580"/>
                    <a:pt x="4149" y="1464"/>
                    <a:pt x="4096" y="1348"/>
                  </a:cubicBezTo>
                  <a:lnTo>
                    <a:pt x="4283" y="1036"/>
                  </a:lnTo>
                  <a:lnTo>
                    <a:pt x="3560" y="313"/>
                  </a:lnTo>
                  <a:lnTo>
                    <a:pt x="3248" y="509"/>
                  </a:lnTo>
                  <a:cubicBezTo>
                    <a:pt x="3132" y="447"/>
                    <a:pt x="3016" y="393"/>
                    <a:pt x="2900" y="358"/>
                  </a:cubicBezTo>
                  <a:lnTo>
                    <a:pt x="2811" y="1"/>
                  </a:lnTo>
                  <a:lnTo>
                    <a:pt x="1794" y="1"/>
                  </a:lnTo>
                  <a:lnTo>
                    <a:pt x="1705" y="358"/>
                  </a:lnTo>
                  <a:cubicBezTo>
                    <a:pt x="1580" y="393"/>
                    <a:pt x="1464" y="447"/>
                    <a:pt x="1357" y="509"/>
                  </a:cubicBezTo>
                  <a:lnTo>
                    <a:pt x="1036" y="313"/>
                  </a:lnTo>
                  <a:lnTo>
                    <a:pt x="313" y="1036"/>
                  </a:lnTo>
                  <a:lnTo>
                    <a:pt x="509" y="1348"/>
                  </a:lnTo>
                  <a:cubicBezTo>
                    <a:pt x="447" y="1464"/>
                    <a:pt x="402" y="1580"/>
                    <a:pt x="367" y="1696"/>
                  </a:cubicBezTo>
                  <a:lnTo>
                    <a:pt x="1" y="1785"/>
                  </a:lnTo>
                  <a:lnTo>
                    <a:pt x="1" y="2802"/>
                  </a:lnTo>
                  <a:lnTo>
                    <a:pt x="367" y="2891"/>
                  </a:lnTo>
                  <a:cubicBezTo>
                    <a:pt x="402" y="3016"/>
                    <a:pt x="447" y="3132"/>
                    <a:pt x="509" y="3248"/>
                  </a:cubicBezTo>
                  <a:lnTo>
                    <a:pt x="313" y="3560"/>
                  </a:lnTo>
                  <a:lnTo>
                    <a:pt x="1036" y="4283"/>
                  </a:lnTo>
                  <a:lnTo>
                    <a:pt x="1357" y="4087"/>
                  </a:lnTo>
                  <a:cubicBezTo>
                    <a:pt x="1464" y="4149"/>
                    <a:pt x="1580" y="4194"/>
                    <a:pt x="1705" y="4238"/>
                  </a:cubicBezTo>
                  <a:lnTo>
                    <a:pt x="1794" y="4595"/>
                  </a:lnTo>
                  <a:lnTo>
                    <a:pt x="2811" y="4595"/>
                  </a:lnTo>
                  <a:lnTo>
                    <a:pt x="2900" y="4238"/>
                  </a:lnTo>
                  <a:cubicBezTo>
                    <a:pt x="3016" y="4194"/>
                    <a:pt x="3132" y="4149"/>
                    <a:pt x="3248" y="4087"/>
                  </a:cubicBezTo>
                  <a:lnTo>
                    <a:pt x="3560" y="4283"/>
                  </a:lnTo>
                  <a:lnTo>
                    <a:pt x="4283" y="3560"/>
                  </a:lnTo>
                  <a:lnTo>
                    <a:pt x="4096" y="3248"/>
                  </a:lnTo>
                  <a:cubicBezTo>
                    <a:pt x="4149" y="3132"/>
                    <a:pt x="4203" y="3016"/>
                    <a:pt x="4238" y="290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8"/>
          <p:cNvGrpSpPr/>
          <p:nvPr/>
        </p:nvGrpSpPr>
        <p:grpSpPr>
          <a:xfrm>
            <a:off x="6977093" y="2457237"/>
            <a:ext cx="498906" cy="490325"/>
            <a:chOff x="3966743" y="1547650"/>
            <a:chExt cx="498906" cy="490325"/>
          </a:xfrm>
        </p:grpSpPr>
        <p:sp>
          <p:nvSpPr>
            <p:cNvPr id="439" name="Google Shape;439;p28"/>
            <p:cNvSpPr/>
            <p:nvPr/>
          </p:nvSpPr>
          <p:spPr>
            <a:xfrm>
              <a:off x="4173075" y="1702850"/>
              <a:ext cx="28536" cy="28537"/>
            </a:xfrm>
            <a:custGeom>
              <a:rect b="b" l="l" r="r" t="t"/>
              <a:pathLst>
                <a:path extrusionOk="0" h="269" w="269">
                  <a:moveTo>
                    <a:pt x="1" y="1"/>
                  </a:moveTo>
                  <a:lnTo>
                    <a:pt x="268" y="1"/>
                  </a:lnTo>
                  <a:lnTo>
                    <a:pt x="268" y="268"/>
                  </a:lnTo>
                  <a:lnTo>
                    <a:pt x="1" y="26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3966743" y="1547650"/>
              <a:ext cx="498906" cy="490325"/>
            </a:xfrm>
            <a:custGeom>
              <a:rect b="b" l="l" r="r" t="t"/>
              <a:pathLst>
                <a:path extrusionOk="0" h="4622" w="4703">
                  <a:moveTo>
                    <a:pt x="2748" y="1196"/>
                  </a:moveTo>
                  <a:lnTo>
                    <a:pt x="3025" y="1196"/>
                  </a:lnTo>
                  <a:lnTo>
                    <a:pt x="3025" y="2267"/>
                  </a:lnTo>
                  <a:lnTo>
                    <a:pt x="2748" y="2267"/>
                  </a:lnTo>
                  <a:close/>
                  <a:moveTo>
                    <a:pt x="1946" y="1999"/>
                  </a:moveTo>
                  <a:lnTo>
                    <a:pt x="1946" y="2267"/>
                  </a:lnTo>
                  <a:lnTo>
                    <a:pt x="1678" y="2267"/>
                  </a:lnTo>
                  <a:lnTo>
                    <a:pt x="1678" y="1196"/>
                  </a:lnTo>
                  <a:lnTo>
                    <a:pt x="2481" y="1196"/>
                  </a:lnTo>
                  <a:lnTo>
                    <a:pt x="2481" y="2267"/>
                  </a:lnTo>
                  <a:lnTo>
                    <a:pt x="2213" y="2267"/>
                  </a:lnTo>
                  <a:lnTo>
                    <a:pt x="2213" y="1999"/>
                  </a:lnTo>
                  <a:close/>
                  <a:moveTo>
                    <a:pt x="4104" y="3533"/>
                  </a:moveTo>
                  <a:cubicBezTo>
                    <a:pt x="3855" y="3533"/>
                    <a:pt x="3641" y="3703"/>
                    <a:pt x="3587" y="3935"/>
                  </a:cubicBezTo>
                  <a:lnTo>
                    <a:pt x="2873" y="3935"/>
                  </a:lnTo>
                  <a:cubicBezTo>
                    <a:pt x="2820" y="3748"/>
                    <a:pt x="2668" y="3596"/>
                    <a:pt x="2481" y="3551"/>
                  </a:cubicBezTo>
                  <a:lnTo>
                    <a:pt x="2481" y="2900"/>
                  </a:lnTo>
                  <a:lnTo>
                    <a:pt x="3730" y="2900"/>
                  </a:lnTo>
                  <a:cubicBezTo>
                    <a:pt x="4167" y="2900"/>
                    <a:pt x="4577" y="2552"/>
                    <a:pt x="4631" y="2115"/>
                  </a:cubicBezTo>
                  <a:cubicBezTo>
                    <a:pt x="4702" y="1642"/>
                    <a:pt x="4399" y="1223"/>
                    <a:pt x="3962" y="1116"/>
                  </a:cubicBezTo>
                  <a:cubicBezTo>
                    <a:pt x="3908" y="491"/>
                    <a:pt x="3382" y="1"/>
                    <a:pt x="2748" y="1"/>
                  </a:cubicBezTo>
                  <a:cubicBezTo>
                    <a:pt x="2445" y="1"/>
                    <a:pt x="2160" y="117"/>
                    <a:pt x="1937" y="313"/>
                  </a:cubicBezTo>
                  <a:cubicBezTo>
                    <a:pt x="1856" y="286"/>
                    <a:pt x="1767" y="277"/>
                    <a:pt x="1669" y="277"/>
                  </a:cubicBezTo>
                  <a:cubicBezTo>
                    <a:pt x="1187" y="277"/>
                    <a:pt x="786" y="643"/>
                    <a:pt x="732" y="1116"/>
                  </a:cubicBezTo>
                  <a:cubicBezTo>
                    <a:pt x="295" y="1223"/>
                    <a:pt x="1" y="1642"/>
                    <a:pt x="63" y="2115"/>
                  </a:cubicBezTo>
                  <a:cubicBezTo>
                    <a:pt x="117" y="2543"/>
                    <a:pt x="527" y="2900"/>
                    <a:pt x="964" y="2900"/>
                  </a:cubicBezTo>
                  <a:lnTo>
                    <a:pt x="2213" y="2900"/>
                  </a:lnTo>
                  <a:lnTo>
                    <a:pt x="2213" y="3551"/>
                  </a:lnTo>
                  <a:cubicBezTo>
                    <a:pt x="2026" y="3596"/>
                    <a:pt x="1874" y="3748"/>
                    <a:pt x="1830" y="3935"/>
                  </a:cubicBezTo>
                  <a:lnTo>
                    <a:pt x="1107" y="3935"/>
                  </a:lnTo>
                  <a:cubicBezTo>
                    <a:pt x="1053" y="3694"/>
                    <a:pt x="821" y="3525"/>
                    <a:pt x="563" y="3533"/>
                  </a:cubicBezTo>
                  <a:cubicBezTo>
                    <a:pt x="286" y="3551"/>
                    <a:pt x="63" y="3774"/>
                    <a:pt x="54" y="4051"/>
                  </a:cubicBezTo>
                  <a:cubicBezTo>
                    <a:pt x="36" y="4354"/>
                    <a:pt x="286" y="4613"/>
                    <a:pt x="590" y="4613"/>
                  </a:cubicBezTo>
                  <a:cubicBezTo>
                    <a:pt x="839" y="4613"/>
                    <a:pt x="1053" y="4435"/>
                    <a:pt x="1107" y="4203"/>
                  </a:cubicBezTo>
                  <a:lnTo>
                    <a:pt x="1830" y="4203"/>
                  </a:lnTo>
                  <a:cubicBezTo>
                    <a:pt x="1883" y="4435"/>
                    <a:pt x="2097" y="4613"/>
                    <a:pt x="2347" y="4613"/>
                  </a:cubicBezTo>
                  <a:cubicBezTo>
                    <a:pt x="2597" y="4613"/>
                    <a:pt x="2811" y="4435"/>
                    <a:pt x="2873" y="4203"/>
                  </a:cubicBezTo>
                  <a:lnTo>
                    <a:pt x="3587" y="4203"/>
                  </a:lnTo>
                  <a:cubicBezTo>
                    <a:pt x="3649" y="4443"/>
                    <a:pt x="3872" y="4622"/>
                    <a:pt x="4131" y="4613"/>
                  </a:cubicBezTo>
                  <a:cubicBezTo>
                    <a:pt x="4408" y="4595"/>
                    <a:pt x="4631" y="4372"/>
                    <a:pt x="4640" y="4096"/>
                  </a:cubicBezTo>
                  <a:cubicBezTo>
                    <a:pt x="4658" y="3792"/>
                    <a:pt x="4408" y="3533"/>
                    <a:pt x="4104" y="3533"/>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28"/>
          <p:cNvSpPr txBox="1"/>
          <p:nvPr/>
        </p:nvSpPr>
        <p:spPr>
          <a:xfrm>
            <a:off x="890750" y="938213"/>
            <a:ext cx="7223100" cy="69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aven Pro"/>
                <a:ea typeface="Maven Pro"/>
                <a:cs typeface="Maven Pro"/>
                <a:sym typeface="Maven Pro"/>
              </a:rPr>
              <a:t>Foi o professor John McCarthy quem, pela primeira vez em 1956, introduziu o termo "inteligência artificial", definida como "a ciência e a engenharia de produzir máquinas inteligentes". A combinação bem-sucedida dos elementos a seguir possibilitou o desenvolvimento da inteligência artificial. </a:t>
            </a:r>
            <a:endParaRPr>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dk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9"/>
          <p:cNvSpPr txBox="1"/>
          <p:nvPr>
            <p:ph idx="1" type="body"/>
          </p:nvPr>
        </p:nvSpPr>
        <p:spPr>
          <a:xfrm>
            <a:off x="720000" y="863552"/>
            <a:ext cx="77040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Big Data refere-se ao processamento e análise de conjuntos de dados extremamente grandes e complexos que excedem a capacidade de processamento dos sistemas tradicionais de gerenciamento de dados. Esse termo não se refere apenas ao tamanho dos dados, mas também à diversidade, velocidade e complexidade das informações envolvidas. Os dados em questão podem ser estruturados (como bancos de dados tradicionais), </a:t>
            </a:r>
            <a:r>
              <a:rPr lang="en" sz="1600"/>
              <a:t>semi estruturados</a:t>
            </a:r>
            <a:r>
              <a:rPr lang="en" sz="1600"/>
              <a:t> (como dados XML ou JSON) ou não estruturados (como texto, áudio e vídeo).</a:t>
            </a:r>
            <a:endParaRPr sz="1600"/>
          </a:p>
          <a:p>
            <a:pPr indent="0" lvl="0" marL="0" rtl="0" algn="ctr">
              <a:spcBef>
                <a:spcPts val="0"/>
              </a:spcBef>
              <a:spcAft>
                <a:spcPts val="0"/>
              </a:spcAft>
              <a:buNone/>
            </a:pPr>
            <a:r>
              <a:rPr lang="en" sz="1600"/>
              <a:t>É caracterizado pelos "Três Vs": Volume (quantidade massiva de dados), Velocidade (ritmo acelerado de geração e processamento) e Variedade (diversidade de tipos de dados), e o objetivo é extrair insights significativos para orientar decisões estratégicas, identificar padrões e tendências, e impulsionar a inovação. O processamento de Big Data envolve o uso de tecnologias especializadas para lidar com a escala e complexidade desses conjuntos de dados massivos.</a:t>
            </a:r>
            <a:endParaRPr sz="1600"/>
          </a:p>
          <a:p>
            <a:pPr indent="0" lvl="0" marL="0" rtl="0" algn="ctr">
              <a:spcBef>
                <a:spcPts val="0"/>
              </a:spcBef>
              <a:spcAft>
                <a:spcPts val="0"/>
              </a:spcAft>
              <a:buNone/>
            </a:pPr>
            <a:r>
              <a:t/>
            </a:r>
            <a:endParaRPr sz="1400"/>
          </a:p>
          <a:p>
            <a:pPr indent="0" lvl="0" marL="0" rtl="0" algn="ctr">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447" name="Google Shape;447;p29"/>
          <p:cNvSpPr txBox="1"/>
          <p:nvPr>
            <p:ph type="title"/>
          </p:nvPr>
        </p:nvSpPr>
        <p:spPr>
          <a:xfrm>
            <a:off x="720000" y="2530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Big Data</a:t>
            </a:r>
            <a:r>
              <a:rPr b="1" lang="en"/>
              <a:t>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0"/>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Cloud Computing</a:t>
            </a:r>
            <a:endParaRPr b="1">
              <a:solidFill>
                <a:srgbClr val="D9D9D9"/>
              </a:solidFill>
            </a:endParaRPr>
          </a:p>
        </p:txBody>
      </p:sp>
      <p:sp>
        <p:nvSpPr>
          <p:cNvPr id="453" name="Google Shape;453;p30"/>
          <p:cNvSpPr txBox="1"/>
          <p:nvPr/>
        </p:nvSpPr>
        <p:spPr>
          <a:xfrm>
            <a:off x="855600" y="1188150"/>
            <a:ext cx="7432800" cy="348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Maven Pro"/>
                <a:ea typeface="Maven Pro"/>
                <a:cs typeface="Maven Pro"/>
                <a:sym typeface="Maven Pro"/>
              </a:rPr>
              <a:t>Cloud computing, ou computação em nuvem, é um modelo de prestação de serviços de computação por meio da internet. Nesse modelo, recursos de hardware e software são fornecidos como serviços sob demanda, acessíveis remotamente através de redes, geralmente a internet. Em vez de depender de servidores locais ou infraestrutura física, os usuários podem utilizar e gerenciar recursos computacionais, como armazenamento, processamento de dados, servidores e software, sem a necessidade de possuir ou manter a infraestrutura física.</a:t>
            </a:r>
            <a:endParaRPr sz="1600">
              <a:solidFill>
                <a:schemeClr val="dk1"/>
              </a:solidFill>
              <a:latin typeface="Maven Pro"/>
              <a:ea typeface="Maven Pro"/>
              <a:cs typeface="Maven Pro"/>
              <a:sym typeface="Maven Pro"/>
            </a:endParaRPr>
          </a:p>
          <a:p>
            <a:pPr indent="0" lvl="0" marL="0" rtl="0" algn="ctr">
              <a:spcBef>
                <a:spcPts val="0"/>
              </a:spcBef>
              <a:spcAft>
                <a:spcPts val="0"/>
              </a:spcAft>
              <a:buNone/>
            </a:pPr>
            <a:r>
              <a:t/>
            </a:r>
            <a:endParaRPr sz="1600">
              <a:solidFill>
                <a:schemeClr val="dk1"/>
              </a:solidFill>
              <a:latin typeface="Maven Pro"/>
              <a:ea typeface="Maven Pro"/>
              <a:cs typeface="Maven Pro"/>
              <a:sym typeface="Maven Pro"/>
            </a:endParaRPr>
          </a:p>
          <a:p>
            <a:pPr indent="0" lvl="0" marL="0" rtl="0" algn="ctr">
              <a:spcBef>
                <a:spcPts val="0"/>
              </a:spcBef>
              <a:spcAft>
                <a:spcPts val="0"/>
              </a:spcAft>
              <a:buNone/>
            </a:pPr>
            <a:r>
              <a:rPr lang="en" sz="1600">
                <a:solidFill>
                  <a:schemeClr val="dk1"/>
                </a:solidFill>
                <a:latin typeface="Maven Pro"/>
                <a:ea typeface="Maven Pro"/>
                <a:cs typeface="Maven Pro"/>
                <a:sym typeface="Maven Pro"/>
              </a:rPr>
              <a:t>Existem diferentes tipos de computação em nuvem, cada um com características distintas, veja a seguir…</a:t>
            </a:r>
            <a:endParaRPr sz="16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6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600">
              <a:solidFill>
                <a:schemeClr val="dk1"/>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1"/>
          <p:cNvSpPr txBox="1"/>
          <p:nvPr>
            <p:ph type="title"/>
          </p:nvPr>
        </p:nvSpPr>
        <p:spPr>
          <a:xfrm>
            <a:off x="720000" y="3273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Classificações: </a:t>
            </a:r>
            <a:endParaRPr b="1">
              <a:solidFill>
                <a:srgbClr val="D9D9D9"/>
              </a:solidFill>
            </a:endParaRPr>
          </a:p>
        </p:txBody>
      </p:sp>
      <p:sp>
        <p:nvSpPr>
          <p:cNvPr id="459" name="Google Shape;459;p31"/>
          <p:cNvSpPr txBox="1"/>
          <p:nvPr/>
        </p:nvSpPr>
        <p:spPr>
          <a:xfrm>
            <a:off x="855600" y="900000"/>
            <a:ext cx="7432800" cy="42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450">
                <a:solidFill>
                  <a:schemeClr val="dk1"/>
                </a:solidFill>
                <a:latin typeface="Maven Pro"/>
                <a:ea typeface="Maven Pro"/>
                <a:cs typeface="Maven Pro"/>
                <a:sym typeface="Maven Pro"/>
              </a:rPr>
              <a:t>1. Nuvem Pública: Neste modelo, o provedor de serviços em nuvem é central na plataforma, disponibilizando recursos de computação para os clientes por meio da internet pública. Um exemplo é o Google Cloud, que opera como uma nuvem pública.</a:t>
            </a:r>
            <a:endParaRPr sz="1450">
              <a:solidFill>
                <a:schemeClr val="dk1"/>
              </a:solidFill>
              <a:latin typeface="Maven Pro"/>
              <a:ea typeface="Maven Pro"/>
              <a:cs typeface="Maven Pro"/>
              <a:sym typeface="Maven Pro"/>
            </a:endParaRPr>
          </a:p>
          <a:p>
            <a:pPr indent="0" lvl="0" marL="0" rtl="0" algn="ctr">
              <a:spcBef>
                <a:spcPts val="0"/>
              </a:spcBef>
              <a:spcAft>
                <a:spcPts val="0"/>
              </a:spcAft>
              <a:buNone/>
            </a:pPr>
            <a:r>
              <a:t/>
            </a:r>
            <a:endParaRPr sz="1450">
              <a:solidFill>
                <a:schemeClr val="dk1"/>
              </a:solidFill>
              <a:latin typeface="Maven Pro"/>
              <a:ea typeface="Maven Pro"/>
              <a:cs typeface="Maven Pro"/>
              <a:sym typeface="Maven Pro"/>
            </a:endParaRPr>
          </a:p>
          <a:p>
            <a:pPr indent="0" lvl="0" marL="0" rtl="0" algn="ctr">
              <a:spcBef>
                <a:spcPts val="0"/>
              </a:spcBef>
              <a:spcAft>
                <a:spcPts val="0"/>
              </a:spcAft>
              <a:buNone/>
            </a:pPr>
            <a:r>
              <a:rPr lang="en" sz="1450">
                <a:solidFill>
                  <a:schemeClr val="dk1"/>
                </a:solidFill>
                <a:latin typeface="Maven Pro"/>
                <a:ea typeface="Maven Pro"/>
                <a:cs typeface="Maven Pro"/>
                <a:sym typeface="Maven Pro"/>
              </a:rPr>
              <a:t>2. Nuvem Privada: Funcionando como um serviço estruturado exclusivamente para um único cliente, a nuvem privada direciona seus recursos a uma empresa ou organização específica. A segurança é frequentemente apontada como um dos principais motivos para a escolha desse tipo de nuvem.</a:t>
            </a:r>
            <a:endParaRPr sz="1450">
              <a:solidFill>
                <a:schemeClr val="dk1"/>
              </a:solidFill>
              <a:latin typeface="Maven Pro"/>
              <a:ea typeface="Maven Pro"/>
              <a:cs typeface="Maven Pro"/>
              <a:sym typeface="Maven Pro"/>
            </a:endParaRPr>
          </a:p>
          <a:p>
            <a:pPr indent="0" lvl="0" marL="0" rtl="0" algn="ctr">
              <a:spcBef>
                <a:spcPts val="0"/>
              </a:spcBef>
              <a:spcAft>
                <a:spcPts val="0"/>
              </a:spcAft>
              <a:buNone/>
            </a:pPr>
            <a:r>
              <a:t/>
            </a:r>
            <a:endParaRPr sz="1450">
              <a:solidFill>
                <a:schemeClr val="dk1"/>
              </a:solidFill>
              <a:latin typeface="Maven Pro"/>
              <a:ea typeface="Maven Pro"/>
              <a:cs typeface="Maven Pro"/>
              <a:sym typeface="Maven Pro"/>
            </a:endParaRPr>
          </a:p>
          <a:p>
            <a:pPr indent="0" lvl="0" marL="0" rtl="0" algn="ctr">
              <a:spcBef>
                <a:spcPts val="0"/>
              </a:spcBef>
              <a:spcAft>
                <a:spcPts val="0"/>
              </a:spcAft>
              <a:buNone/>
            </a:pPr>
            <a:r>
              <a:rPr lang="en" sz="1450">
                <a:solidFill>
                  <a:schemeClr val="dk1"/>
                </a:solidFill>
                <a:latin typeface="Maven Pro"/>
                <a:ea typeface="Maven Pro"/>
                <a:cs typeface="Maven Pro"/>
                <a:sym typeface="Maven Pro"/>
              </a:rPr>
              <a:t>3. Nuvem Híbrida: Esta opção combina tanto a nuvem pública quanto a nuvem privada em uma infraestrutura integrada e flexível. Essa abordagem visa oferecer uma maior adaptabilidade para empresas ou organizações, aproveitando as vantagens de ambos os ambientes. É importante notar que a computação em nuvem, em geral, desempenha um papel essencial na criação de Inteligência Artificial, permitindo o acesso a recursos escaláveis e a capacidade de processamento necessária para treinar e operar modelos de IA de maneira eficiente.</a:t>
            </a:r>
            <a:endParaRPr sz="1450">
              <a:solidFill>
                <a:schemeClr val="dk1"/>
              </a:solidFill>
              <a:latin typeface="Maven Pro"/>
              <a:ea typeface="Maven Pro"/>
              <a:cs typeface="Maven Pro"/>
              <a:sym typeface="Maven Pro"/>
            </a:endParaRPr>
          </a:p>
          <a:p>
            <a:pPr indent="0" lvl="0" marL="0" rtl="0" algn="ctr">
              <a:spcBef>
                <a:spcPts val="0"/>
              </a:spcBef>
              <a:spcAft>
                <a:spcPts val="0"/>
              </a:spcAft>
              <a:buNone/>
            </a:pPr>
            <a:r>
              <a:t/>
            </a:r>
            <a:endParaRPr sz="1450">
              <a:solidFill>
                <a:schemeClr val="dk1"/>
              </a:solidFill>
              <a:latin typeface="Maven Pro"/>
              <a:ea typeface="Maven Pro"/>
              <a:cs typeface="Maven Pro"/>
              <a:sym typeface="Maven Pro"/>
            </a:endParaRPr>
          </a:p>
          <a:p>
            <a:pPr indent="0" lvl="0" marL="0" rtl="0" algn="ctr">
              <a:spcBef>
                <a:spcPts val="0"/>
              </a:spcBef>
              <a:spcAft>
                <a:spcPts val="0"/>
              </a:spcAft>
              <a:buNone/>
            </a:pPr>
            <a:r>
              <a:t/>
            </a:r>
            <a:endParaRPr sz="1450">
              <a:solidFill>
                <a:schemeClr val="dk1"/>
              </a:solidFill>
              <a:latin typeface="Maven Pro"/>
              <a:ea typeface="Maven Pro"/>
              <a:cs typeface="Maven Pro"/>
              <a:sym typeface="Maven Pro"/>
            </a:endParaRPr>
          </a:p>
          <a:p>
            <a:pPr indent="0" lvl="0" marL="0" rtl="0" algn="ctr">
              <a:spcBef>
                <a:spcPts val="0"/>
              </a:spcBef>
              <a:spcAft>
                <a:spcPts val="0"/>
              </a:spcAft>
              <a:buNone/>
            </a:pPr>
            <a:r>
              <a:t/>
            </a:r>
            <a:endParaRPr sz="1450">
              <a:solidFill>
                <a:schemeClr val="dk1"/>
              </a:solidFill>
              <a:latin typeface="Maven Pro"/>
              <a:ea typeface="Maven Pro"/>
              <a:cs typeface="Maven Pro"/>
              <a:sym typeface="Maven Pro"/>
            </a:endParaRPr>
          </a:p>
          <a:p>
            <a:pPr indent="0" lvl="0" marL="0" rtl="0" algn="ctr">
              <a:spcBef>
                <a:spcPts val="0"/>
              </a:spcBef>
              <a:spcAft>
                <a:spcPts val="0"/>
              </a:spcAft>
              <a:buNone/>
            </a:pPr>
            <a:r>
              <a:t/>
            </a:r>
            <a:endParaRPr sz="1450">
              <a:solidFill>
                <a:schemeClr val="dk1"/>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2"/>
          <p:cNvSpPr txBox="1"/>
          <p:nvPr>
            <p:ph type="title"/>
          </p:nvPr>
        </p:nvSpPr>
        <p:spPr>
          <a:xfrm>
            <a:off x="720000" y="6557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Bons modelos e dados</a:t>
            </a:r>
            <a:endParaRPr b="1"/>
          </a:p>
        </p:txBody>
      </p:sp>
      <p:sp>
        <p:nvSpPr>
          <p:cNvPr id="465" name="Google Shape;465;p32"/>
          <p:cNvSpPr txBox="1"/>
          <p:nvPr/>
        </p:nvSpPr>
        <p:spPr>
          <a:xfrm>
            <a:off x="720000" y="1228400"/>
            <a:ext cx="7704000" cy="325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Maven Pro"/>
                <a:ea typeface="Maven Pro"/>
                <a:cs typeface="Maven Pro"/>
                <a:sym typeface="Maven Pro"/>
              </a:rPr>
              <a:t>No contexto da inteligência artificial, bons modelos e dados se refere à qualidade e à eficácia dos conjuntos de dados utilizados para treinar e alimentar os modelos de IA, mas, o que são? </a:t>
            </a:r>
            <a:r>
              <a:rPr lang="en" sz="1600">
                <a:solidFill>
                  <a:schemeClr val="dk1"/>
                </a:solidFill>
                <a:latin typeface="Maven Pro"/>
                <a:ea typeface="Maven Pro"/>
                <a:cs typeface="Maven Pro"/>
                <a:sym typeface="Maven Pro"/>
              </a:rPr>
              <a:t>Conjuntos de dados são coleções organizadas de informações que são utilizadas em análises, estudos, treinamento de algoritmos e diversas outras aplicações, podem ser compostos por dados de diferentes tipos, como textos, números, imagens, áudio e vídeo.</a:t>
            </a:r>
            <a:endParaRPr sz="1600">
              <a:solidFill>
                <a:schemeClr val="dk1"/>
              </a:solidFill>
              <a:latin typeface="Maven Pro"/>
              <a:ea typeface="Maven Pro"/>
              <a:cs typeface="Maven Pro"/>
              <a:sym typeface="Maven Pro"/>
            </a:endParaRPr>
          </a:p>
          <a:p>
            <a:pPr indent="0" lvl="0" marL="0" rtl="0" algn="ctr">
              <a:spcBef>
                <a:spcPts val="0"/>
              </a:spcBef>
              <a:spcAft>
                <a:spcPts val="0"/>
              </a:spcAft>
              <a:buNone/>
            </a:pPr>
            <a:r>
              <a:rPr lang="en" sz="1600">
                <a:solidFill>
                  <a:schemeClr val="dk1"/>
                </a:solidFill>
                <a:latin typeface="Maven Pro"/>
                <a:ea typeface="Maven Pro"/>
                <a:cs typeface="Maven Pro"/>
                <a:sym typeface="Maven Pro"/>
              </a:rPr>
              <a:t>Na área de inteligência artificial, em particular, os conjuntos de dados são fundamentais para treinar modelos de aprendizado de máquina. Esses modelos aprendem padrões e fazem previsões com base nos exemplos contidos nos conjuntos de dados. A qualidade e a representatividade desses conjuntos são críticas para garantir que o modelo seja capaz de generalizar seu aprendizado para novas situações.</a:t>
            </a:r>
            <a:endParaRPr sz="16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dk1"/>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3"/>
          <p:cNvSpPr txBox="1"/>
          <p:nvPr>
            <p:ph type="title"/>
          </p:nvPr>
        </p:nvSpPr>
        <p:spPr>
          <a:xfrm>
            <a:off x="-110750" y="2530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Chat GPT</a:t>
            </a:r>
            <a:endParaRPr b="1"/>
          </a:p>
        </p:txBody>
      </p:sp>
      <p:grpSp>
        <p:nvGrpSpPr>
          <p:cNvPr id="471" name="Google Shape;471;p33"/>
          <p:cNvGrpSpPr/>
          <p:nvPr/>
        </p:nvGrpSpPr>
        <p:grpSpPr>
          <a:xfrm>
            <a:off x="6975545" y="1325210"/>
            <a:ext cx="1625962" cy="3044398"/>
            <a:chOff x="3745854" y="1465560"/>
            <a:chExt cx="1652400" cy="3093900"/>
          </a:xfrm>
        </p:grpSpPr>
        <p:sp>
          <p:nvSpPr>
            <p:cNvPr id="472" name="Google Shape;472;p33"/>
            <p:cNvSpPr/>
            <p:nvPr/>
          </p:nvSpPr>
          <p:spPr>
            <a:xfrm>
              <a:off x="3745854" y="1465560"/>
              <a:ext cx="1652400" cy="3093900"/>
            </a:xfrm>
            <a:prstGeom prst="roundRect">
              <a:avLst>
                <a:gd fmla="val 16667" name="adj"/>
              </a:avLst>
            </a:prstGeom>
            <a:gradFill>
              <a:gsLst>
                <a:gs pos="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33"/>
            <p:cNvGrpSpPr/>
            <p:nvPr/>
          </p:nvGrpSpPr>
          <p:grpSpPr>
            <a:xfrm>
              <a:off x="4347750" y="1648175"/>
              <a:ext cx="448475" cy="57900"/>
              <a:chOff x="4347750" y="1648175"/>
              <a:chExt cx="448475" cy="57900"/>
            </a:xfrm>
          </p:grpSpPr>
          <p:sp>
            <p:nvSpPr>
              <p:cNvPr id="474" name="Google Shape;474;p33"/>
              <p:cNvSpPr/>
              <p:nvPr/>
            </p:nvSpPr>
            <p:spPr>
              <a:xfrm>
                <a:off x="4462625" y="1648175"/>
                <a:ext cx="333600" cy="57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p:cNvSpPr/>
              <p:nvPr/>
            </p:nvSpPr>
            <p:spPr>
              <a:xfrm>
                <a:off x="4347750" y="1648175"/>
                <a:ext cx="57900" cy="57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476" name="Google Shape;476;p33"/>
          <p:cNvPicPr preferRelativeResize="0"/>
          <p:nvPr/>
        </p:nvPicPr>
        <p:blipFill rotWithShape="1">
          <a:blip r:embed="rId3">
            <a:alphaModFix/>
          </a:blip>
          <a:srcRect b="0" l="55532" r="6970" t="0"/>
          <a:stretch/>
        </p:blipFill>
        <p:spPr>
          <a:xfrm>
            <a:off x="7064775" y="1761700"/>
            <a:ext cx="1447500" cy="2171400"/>
          </a:xfrm>
          <a:prstGeom prst="roundRect">
            <a:avLst>
              <a:gd fmla="val 16667" name="adj"/>
            </a:avLst>
          </a:prstGeom>
          <a:noFill/>
          <a:ln>
            <a:noFill/>
          </a:ln>
        </p:spPr>
      </p:pic>
      <p:sp>
        <p:nvSpPr>
          <p:cNvPr id="477" name="Google Shape;477;p33"/>
          <p:cNvSpPr txBox="1"/>
          <p:nvPr/>
        </p:nvSpPr>
        <p:spPr>
          <a:xfrm>
            <a:off x="507100" y="724425"/>
            <a:ext cx="6468300" cy="3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Maven Pro"/>
                <a:ea typeface="Maven Pro"/>
                <a:cs typeface="Maven Pro"/>
                <a:sym typeface="Maven Pro"/>
              </a:rPr>
              <a:t>A arquitetura GPT utiliza uma rede neural de transformadores, uma classe de modelos de aprendizado de máquina que se destacou em tarefas de processamento de linguagem natural. O treinamento prévio envolve expor o modelo a grandes quantidades de texto da internet, permitindo que ele aprenda padrões, estruturas gramaticais e contextos semânticos.</a:t>
            </a:r>
            <a:endParaRPr sz="1500">
              <a:solidFill>
                <a:schemeClr val="dk1"/>
              </a:solidFill>
              <a:latin typeface="Maven Pro"/>
              <a:ea typeface="Maven Pro"/>
              <a:cs typeface="Maven Pro"/>
              <a:sym typeface="Maven Pro"/>
            </a:endParaRPr>
          </a:p>
          <a:p>
            <a:pPr indent="0" lvl="0" marL="0" rtl="0" algn="ctr">
              <a:spcBef>
                <a:spcPts val="0"/>
              </a:spcBef>
              <a:spcAft>
                <a:spcPts val="0"/>
              </a:spcAft>
              <a:buNone/>
            </a:pPr>
            <a:r>
              <a:rPr lang="en" sz="1500">
                <a:solidFill>
                  <a:schemeClr val="dk1"/>
                </a:solidFill>
                <a:latin typeface="Maven Pro"/>
                <a:ea typeface="Maven Pro"/>
                <a:cs typeface="Maven Pro"/>
                <a:sym typeface="Maven Pro"/>
              </a:rPr>
              <a:t>A inteligência artificial opera no </a:t>
            </a:r>
            <a:r>
              <a:rPr lang="en" sz="1500">
                <a:solidFill>
                  <a:schemeClr val="dk1"/>
                </a:solidFill>
                <a:latin typeface="Maven Pro"/>
                <a:ea typeface="Maven Pro"/>
                <a:cs typeface="Maven Pro"/>
                <a:sym typeface="Maven Pro"/>
              </a:rPr>
              <a:t>Chat GPT</a:t>
            </a:r>
            <a:r>
              <a:rPr lang="en" sz="1500">
                <a:solidFill>
                  <a:schemeClr val="dk1"/>
                </a:solidFill>
                <a:latin typeface="Maven Pro"/>
                <a:ea typeface="Maven Pro"/>
                <a:cs typeface="Maven Pro"/>
                <a:sym typeface="Maven Pro"/>
              </a:rPr>
              <a:t> por meio do uso de tokens, que são unidades discretas de texto. O modelo é capaz de gerar respostas coerentes e contextualmente relevantes com base nos tokens de entrada fornecidos a ele. Durante a fase de treinamento, o modelo aprende a prever a próxima palavra ou token em uma sequência, dada a informação anterior.</a:t>
            </a:r>
            <a:endParaRPr sz="1500">
              <a:solidFill>
                <a:schemeClr val="dk1"/>
              </a:solidFill>
              <a:latin typeface="Maven Pro"/>
              <a:ea typeface="Maven Pro"/>
              <a:cs typeface="Maven Pro"/>
              <a:sym typeface="Maven Pro"/>
            </a:endParaRPr>
          </a:p>
          <a:p>
            <a:pPr indent="0" lvl="0" marL="0" rtl="0" algn="ctr">
              <a:spcBef>
                <a:spcPts val="0"/>
              </a:spcBef>
              <a:spcAft>
                <a:spcPts val="0"/>
              </a:spcAft>
              <a:buNone/>
            </a:pPr>
            <a:r>
              <a:rPr lang="en" sz="1500">
                <a:solidFill>
                  <a:schemeClr val="dk1"/>
                </a:solidFill>
                <a:latin typeface="Maven Pro"/>
                <a:ea typeface="Maven Pro"/>
                <a:cs typeface="Maven Pro"/>
                <a:sym typeface="Maven Pro"/>
              </a:rPr>
              <a:t>A capacidade de compreensão e resposta do </a:t>
            </a:r>
            <a:r>
              <a:rPr lang="en" sz="1500">
                <a:solidFill>
                  <a:schemeClr val="dk1"/>
                </a:solidFill>
                <a:latin typeface="Maven Pro"/>
                <a:ea typeface="Maven Pro"/>
                <a:cs typeface="Maven Pro"/>
                <a:sym typeface="Maven Pro"/>
              </a:rPr>
              <a:t>Chat GPT</a:t>
            </a:r>
            <a:r>
              <a:rPr lang="en" sz="1500">
                <a:solidFill>
                  <a:schemeClr val="dk1"/>
                </a:solidFill>
                <a:latin typeface="Maven Pro"/>
                <a:ea typeface="Maven Pro"/>
                <a:cs typeface="Maven Pro"/>
                <a:sym typeface="Maven Pro"/>
              </a:rPr>
              <a:t> é alimentada pela enorme quantidade de dados que ele analisou durante o treinamento. No entanto, é importante notar que, o modelo não possui uma compreensão real do mundo e pode gerar informações incorretas ou sem sentido em certas situações.</a:t>
            </a:r>
            <a:endParaRPr sz="15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dk1"/>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name="AI App Pitch Deck by Slidesgo">
  <a:themeElements>
    <a:clrScheme name="Simple Light">
      <a:dk1>
        <a:srgbClr val="FFFFFF"/>
      </a:dk1>
      <a:lt1>
        <a:srgbClr val="0B0218"/>
      </a:lt1>
      <a:dk2>
        <a:srgbClr val="CEABFF"/>
      </a:dk2>
      <a:lt2>
        <a:srgbClr val="8134EC"/>
      </a:lt2>
      <a:accent1>
        <a:srgbClr val="240155"/>
      </a:accent1>
      <a:accent2>
        <a:srgbClr val="9101BE"/>
      </a:accent2>
      <a:accent3>
        <a:srgbClr val="4654F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