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rimo"/>
      <p:regular r:id="rId27"/>
      <p:bold r:id="rId28"/>
      <p:italic r:id="rId29"/>
      <p:boldItalic r:id="rId30"/>
    </p:embeddedFont>
    <p:embeddedFont>
      <p:font typeface="Bebas Neu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37DABA-0B08-471C-93C0-EAA1C05F83F4}">
  <a:tblStyle styleId="{C637DABA-0B08-471C-93C0-EAA1C05F83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imo-bold.fntdata"/><Relationship Id="rId27" Type="http://schemas.openxmlformats.org/officeDocument/2006/relationships/font" Target="fonts/Arim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m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basNeue-regular.fntdata"/><Relationship Id="rId30" Type="http://schemas.openxmlformats.org/officeDocument/2006/relationships/font" Target="fonts/Arim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e77e6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5e77e6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f5e77e6543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f5e77e6543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f5e77e6543_0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f5e77e6543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2da5b8c6ff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2da5b8c6ff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2da5b8c6ff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2da5b8c6ff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2da5b8c6f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2da5b8c6f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2da5b8c6ff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2da5b8c6ff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f5e77e6543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f5e77e6543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f5e77e6543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f5e77e6543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f5e6061853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f5e6061853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2da8e48ca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2da8e48c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5e606185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5e606185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2da8e48ca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2da8e48ca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2da8e48ca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12da8e48ca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5e606185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5e606185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5e6061853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5e6061853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2da5b8c6f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2da5b8c6f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61a32cbe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f61a32cbe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da5b8c6f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2da5b8c6f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2da5b8c6f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2da5b8c6f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2da5b8c6f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2da5b8c6f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3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6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7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7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8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8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9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8" name="Google Shape;14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0" name="Google Shape;160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5" name="Google Shape;175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84" name="Google Shape;184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type="ctrTitle"/>
          </p:nvPr>
        </p:nvSpPr>
        <p:spPr>
          <a:xfrm>
            <a:off x="2113400" y="1566001"/>
            <a:ext cx="2346600" cy="11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             </a:t>
            </a:r>
            <a:r>
              <a:rPr lang="en">
                <a:solidFill>
                  <a:schemeClr val="lt2"/>
                </a:solidFill>
              </a:rPr>
              <a:t>dados</a:t>
            </a:r>
            <a:endParaRPr/>
          </a:p>
        </p:txBody>
      </p:sp>
      <p:sp>
        <p:nvSpPr>
          <p:cNvPr id="234" name="Google Shape;234;p31"/>
          <p:cNvSpPr txBox="1"/>
          <p:nvPr>
            <p:ph idx="1" type="subTitle"/>
          </p:nvPr>
        </p:nvSpPr>
        <p:spPr>
          <a:xfrm>
            <a:off x="1113813" y="3464692"/>
            <a:ext cx="3815400" cy="2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um dataset de Animes</a:t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3177536" y="41215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 rot="-1685758">
            <a:off x="4276753" y="42838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612325" y="866904"/>
            <a:ext cx="2774244" cy="7846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Ciência de</a:t>
            </a:r>
          </a:p>
        </p:txBody>
      </p:sp>
      <p:sp>
        <p:nvSpPr>
          <p:cNvPr id="238" name="Google Shape;238;p31"/>
          <p:cNvSpPr/>
          <p:nvPr/>
        </p:nvSpPr>
        <p:spPr>
          <a:xfrm>
            <a:off x="3870412" y="866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3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40" name="Google Shape;240;p3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50" name="Google Shape;250;p31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31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52" name="Google Shape;252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7" name="Google Shape;257;p31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" name="Google Shape;259;p31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60" name="Google Shape;260;p31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31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75" name="Google Shape;275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31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81" name="Google Shape;281;p31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rect b="b" l="l" r="r" t="t"/>
                <a:pathLst>
                  <a:path extrusionOk="0" h="3974" w="5969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rect b="b" l="l" r="r" t="t"/>
                <a:pathLst>
                  <a:path extrusionOk="0" h="5897" w="4383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rect b="b" l="l" r="r" t="t"/>
                <a:pathLst>
                  <a:path extrusionOk="0" h="12436" w="13985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4" name="Google Shape;284;p31"/>
            <p:cNvSpPr/>
            <p:nvPr/>
          </p:nvSpPr>
          <p:spPr>
            <a:xfrm>
              <a:off x="8170289" y="42038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8030063" y="7575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5256650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708296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565327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041963" y="282429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692426" y="4028640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6575627" y="3816888"/>
              <a:ext cx="335779" cy="396117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5138089" y="1527749"/>
              <a:ext cx="107827" cy="108460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31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296" name="Google Shape;296;p31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297" name="Google Shape;297;p31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31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1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31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1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1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31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31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1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31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31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1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1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31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1" name="Google Shape;311;p31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" name="Google Shape;312;p31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"/>
          <p:cNvSpPr txBox="1"/>
          <p:nvPr>
            <p:ph idx="1" type="subTitle"/>
          </p:nvPr>
        </p:nvSpPr>
        <p:spPr>
          <a:xfrm>
            <a:off x="989781" y="351975"/>
            <a:ext cx="5645100" cy="2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Pontifícia Universidade Católica de Minas Gerais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EXPLORATÓRIA</a:t>
            </a:r>
            <a:endParaRPr/>
          </a:p>
        </p:txBody>
      </p:sp>
      <p:sp>
        <p:nvSpPr>
          <p:cNvPr id="743" name="Google Shape;743;p40"/>
          <p:cNvSpPr txBox="1"/>
          <p:nvPr>
            <p:ph idx="2" type="title"/>
          </p:nvPr>
        </p:nvSpPr>
        <p:spPr>
          <a:xfrm>
            <a:off x="687550" y="1335275"/>
            <a:ext cx="6900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ANIMES CLASSIFICADOS PELO SCORE</a:t>
            </a:r>
            <a:endParaRPr/>
          </a:p>
        </p:txBody>
      </p:sp>
      <p:cxnSp>
        <p:nvCxnSpPr>
          <p:cNvPr id="744" name="Google Shape;744;p40"/>
          <p:cNvCxnSpPr/>
          <p:nvPr/>
        </p:nvCxnSpPr>
        <p:spPr>
          <a:xfrm>
            <a:off x="2525725" y="1288425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46" name="Google Shape;746;p40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0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49" name="Google Shape;749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40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0"/>
          <p:cNvSpPr/>
          <p:nvPr/>
        </p:nvSpPr>
        <p:spPr>
          <a:xfrm>
            <a:off x="6997163" y="1006675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0"/>
          <p:cNvSpPr/>
          <p:nvPr/>
        </p:nvSpPr>
        <p:spPr>
          <a:xfrm>
            <a:off x="7855677" y="763038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0"/>
          <p:cNvSpPr/>
          <p:nvPr/>
        </p:nvSpPr>
        <p:spPr>
          <a:xfrm>
            <a:off x="6424164" y="80207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0"/>
          <p:cNvSpPr/>
          <p:nvPr/>
        </p:nvSpPr>
        <p:spPr>
          <a:xfrm>
            <a:off x="7556037" y="7229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0"/>
          <p:cNvSpPr/>
          <p:nvPr/>
        </p:nvSpPr>
        <p:spPr>
          <a:xfrm>
            <a:off x="7688113" y="133526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0"/>
          <p:cNvSpPr txBox="1"/>
          <p:nvPr>
            <p:ph idx="1" type="subTitle"/>
          </p:nvPr>
        </p:nvSpPr>
        <p:spPr>
          <a:xfrm>
            <a:off x="989781" y="275775"/>
            <a:ext cx="5645100" cy="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Pontifícia Universidade Católica de Minas Gerais</a:t>
            </a:r>
            <a:endParaRPr sz="1200"/>
          </a:p>
        </p:txBody>
      </p:sp>
      <p:graphicFrame>
        <p:nvGraphicFramePr>
          <p:cNvPr id="765" name="Google Shape;765;p40"/>
          <p:cNvGraphicFramePr/>
          <p:nvPr/>
        </p:nvGraphicFramePr>
        <p:xfrm>
          <a:off x="1766350" y="18542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{C637DABA-0B08-471C-93C0-EAA1C05F83F4}</a:tableStyleId>
              </a:tblPr>
              <a:tblGrid>
                <a:gridCol w="382850"/>
                <a:gridCol w="1333775"/>
                <a:gridCol w="619550"/>
              </a:tblGrid>
              <a:tr h="3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ID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NOME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SCORE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Fullmetal Alchemist: Brotherhood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9.14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Spy x Family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9.09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Shingeki no Kyojin Season 3 Part 2   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9.08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Steins;Gate   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9.08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Gintama°  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9.08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6" name="Google Shape;766;p40"/>
          <p:cNvGraphicFramePr/>
          <p:nvPr/>
        </p:nvGraphicFramePr>
        <p:xfrm>
          <a:off x="4264825" y="18542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{C637DABA-0B08-471C-93C0-EAA1C05F83F4}</a:tableStyleId>
              </a:tblPr>
              <a:tblGrid>
                <a:gridCol w="485050"/>
                <a:gridCol w="1499750"/>
                <a:gridCol w="584550"/>
              </a:tblGrid>
              <a:tr h="3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ID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NOME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SCORE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1995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Shugo Chara!! Doki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7.41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1996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Steins;Gate: Soumei Eichi no Cognitive Computing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7.41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1997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Taiho Shichau zo: Second Season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7.41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1998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Tanaka-kun wa Itsumo Kedaruge Specials 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7.41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1999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Tiger &amp; Bunny Movie 1: The Beginning 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7.41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1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FREQUÊNCIA DOS DADOS</a:t>
            </a:r>
            <a:endParaRPr/>
          </a:p>
        </p:txBody>
      </p:sp>
      <p:sp>
        <p:nvSpPr>
          <p:cNvPr id="772" name="Google Shape;772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73" name="Google Shape;773;p41"/>
          <p:cNvSpPr txBox="1"/>
          <p:nvPr/>
        </p:nvSpPr>
        <p:spPr>
          <a:xfrm>
            <a:off x="5483175" y="2028058"/>
            <a:ext cx="31755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Analisando a frequência dos dados, obtém-se o histograma ao lado. Nele é possível visualizar a distribuição de frequência do score dos animes de pontuação de 7.5 a 10..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74" name="Google Shape;774;p41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1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6" name="Google Shape;776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7" name="Google Shape;777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41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1"/>
          <p:cNvSpPr/>
          <p:nvPr/>
        </p:nvSpPr>
        <p:spPr>
          <a:xfrm>
            <a:off x="8076613" y="68438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1"/>
          <p:cNvSpPr/>
          <p:nvPr/>
        </p:nvSpPr>
        <p:spPr>
          <a:xfrm>
            <a:off x="6658639" y="962736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1"/>
          <p:cNvSpPr/>
          <p:nvPr/>
        </p:nvSpPr>
        <p:spPr>
          <a:xfrm>
            <a:off x="6012987" y="751315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1"/>
          <p:cNvSpPr/>
          <p:nvPr/>
        </p:nvSpPr>
        <p:spPr>
          <a:xfrm>
            <a:off x="6872963" y="7861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75" y="1525988"/>
            <a:ext cx="363855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41"/>
          <p:cNvSpPr txBox="1"/>
          <p:nvPr>
            <p:ph idx="4294967295" type="subTitle"/>
          </p:nvPr>
        </p:nvSpPr>
        <p:spPr>
          <a:xfrm>
            <a:off x="989781" y="275775"/>
            <a:ext cx="5645100" cy="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Pontifícia Universidade Católica de Minas Gerais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2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 mínimo, máximo e Média do score</a:t>
            </a:r>
            <a:endParaRPr/>
          </a:p>
        </p:txBody>
      </p:sp>
      <p:sp>
        <p:nvSpPr>
          <p:cNvPr id="798" name="Google Shape;798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9" name="Google Shape;799;p42"/>
          <p:cNvSpPr txBox="1"/>
          <p:nvPr/>
        </p:nvSpPr>
        <p:spPr>
          <a:xfrm>
            <a:off x="5318175" y="1840784"/>
            <a:ext cx="3153900" cy="18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 gráfico ao lado, a caixa se estende dos valores do quartil inferior para o superior dos dados, com uma linha na mediana. As linhas se estendem para fora da caixa para mostrar o alcance dos dados. O triângulo indica o valor médio.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00" name="Google Shape;800;p4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03" name="Google Shape;803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2" name="Google Shape;812;p42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3" name="Google Shape;81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75" y="1354600"/>
            <a:ext cx="357187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42"/>
          <p:cNvSpPr txBox="1"/>
          <p:nvPr>
            <p:ph idx="4294967295" type="subTitle"/>
          </p:nvPr>
        </p:nvSpPr>
        <p:spPr>
          <a:xfrm>
            <a:off x="989781" y="275775"/>
            <a:ext cx="5645100" cy="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Pontifícia Universidade Católica de Minas Gerais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3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EXPLORATÓRIA</a:t>
            </a:r>
            <a:endParaRPr/>
          </a:p>
        </p:txBody>
      </p:sp>
      <p:sp>
        <p:nvSpPr>
          <p:cNvPr id="820" name="Google Shape;820;p43"/>
          <p:cNvSpPr txBox="1"/>
          <p:nvPr>
            <p:ph idx="2" type="title"/>
          </p:nvPr>
        </p:nvSpPr>
        <p:spPr>
          <a:xfrm>
            <a:off x="846250" y="1349613"/>
            <a:ext cx="6900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ANIMES CLASSIFICADOS POR POPULARIDADE</a:t>
            </a:r>
            <a:endParaRPr/>
          </a:p>
        </p:txBody>
      </p:sp>
      <p:cxnSp>
        <p:nvCxnSpPr>
          <p:cNvPr id="821" name="Google Shape;821;p43"/>
          <p:cNvCxnSpPr/>
          <p:nvPr/>
        </p:nvCxnSpPr>
        <p:spPr>
          <a:xfrm>
            <a:off x="2525725" y="1288425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4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23" name="Google Shape;823;p4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4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26" name="Google Shape;826;p4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5" name="Google Shape;835;p43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3"/>
          <p:cNvSpPr/>
          <p:nvPr/>
        </p:nvSpPr>
        <p:spPr>
          <a:xfrm>
            <a:off x="6997163" y="1006675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3"/>
          <p:cNvSpPr/>
          <p:nvPr/>
        </p:nvSpPr>
        <p:spPr>
          <a:xfrm>
            <a:off x="7855677" y="763038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3"/>
          <p:cNvSpPr/>
          <p:nvPr/>
        </p:nvSpPr>
        <p:spPr>
          <a:xfrm>
            <a:off x="6424164" y="80207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3"/>
          <p:cNvSpPr/>
          <p:nvPr/>
        </p:nvSpPr>
        <p:spPr>
          <a:xfrm>
            <a:off x="7556037" y="7229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3"/>
          <p:cNvSpPr txBox="1"/>
          <p:nvPr>
            <p:ph idx="1" type="subTitle"/>
          </p:nvPr>
        </p:nvSpPr>
        <p:spPr>
          <a:xfrm>
            <a:off x="989781" y="275775"/>
            <a:ext cx="5645100" cy="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Pontifícia Universidade Católica de Minas Gerais</a:t>
            </a:r>
            <a:endParaRPr sz="1200"/>
          </a:p>
        </p:txBody>
      </p:sp>
      <p:graphicFrame>
        <p:nvGraphicFramePr>
          <p:cNvPr id="841" name="Google Shape;841;p43"/>
          <p:cNvGraphicFramePr/>
          <p:nvPr/>
        </p:nvGraphicFramePr>
        <p:xfrm>
          <a:off x="1481075" y="18542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{C637DABA-0B08-471C-93C0-EAA1C05F83F4}</a:tableStyleId>
              </a:tblPr>
              <a:tblGrid>
                <a:gridCol w="429600"/>
                <a:gridCol w="1496650"/>
                <a:gridCol w="695200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ID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NOME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POPRANK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102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Shingeki no Kyojin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69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Death Note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Fullmetal Alchemist: Brotherhood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113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One Punch Man 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628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Boku no Hero Academia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2" name="Google Shape;842;p43"/>
          <p:cNvGraphicFramePr/>
          <p:nvPr/>
        </p:nvGraphicFramePr>
        <p:xfrm>
          <a:off x="4264825" y="18542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{C637DABA-0B08-471C-93C0-EAA1C05F83F4}</a:tableStyleId>
              </a:tblPr>
              <a:tblGrid>
                <a:gridCol w="556125"/>
                <a:gridCol w="1719475"/>
                <a:gridCol w="670200"/>
              </a:tblGrid>
              <a:tr h="5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ID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NOME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POPRANK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</a:tr>
              <a:tr h="300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878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Tokyo Ghoul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604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Naruto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89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Kimetsu no Yaiba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Hunter x Hunter (2011) 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24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Kimi no Na wa.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QUANTIDADE DE ANIMES POR TIPO</a:t>
            </a:r>
            <a:endParaRPr/>
          </a:p>
        </p:txBody>
      </p:sp>
      <p:sp>
        <p:nvSpPr>
          <p:cNvPr id="848" name="Google Shape;848;p4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49" name="Google Shape;849;p44"/>
          <p:cNvSpPr txBox="1"/>
          <p:nvPr/>
        </p:nvSpPr>
        <p:spPr>
          <a:xfrm>
            <a:off x="5483175" y="2028058"/>
            <a:ext cx="31755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 CountPlot nos indica quantos animes são por Tipo.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Podemos ver que cerca de 1000 Animes são Séries de TV e quase 500 são Filmes.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0" name="Google Shape;850;p4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4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53" name="Google Shape;853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44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4"/>
          <p:cNvSpPr/>
          <p:nvPr/>
        </p:nvSpPr>
        <p:spPr>
          <a:xfrm>
            <a:off x="8076613" y="68438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4"/>
          <p:cNvSpPr/>
          <p:nvPr/>
        </p:nvSpPr>
        <p:spPr>
          <a:xfrm>
            <a:off x="6658639" y="962736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4"/>
          <p:cNvSpPr/>
          <p:nvPr/>
        </p:nvSpPr>
        <p:spPr>
          <a:xfrm>
            <a:off x="6012987" y="751315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4"/>
          <p:cNvSpPr/>
          <p:nvPr/>
        </p:nvSpPr>
        <p:spPr>
          <a:xfrm>
            <a:off x="6872963" y="7861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4"/>
          <p:cNvSpPr txBox="1"/>
          <p:nvPr>
            <p:ph idx="4294967295" type="subTitle"/>
          </p:nvPr>
        </p:nvSpPr>
        <p:spPr>
          <a:xfrm>
            <a:off x="989781" y="275775"/>
            <a:ext cx="5645100" cy="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Pontifícia Universidade Católica de Minas Gerais</a:t>
            </a:r>
            <a:endParaRPr sz="1200"/>
          </a:p>
        </p:txBody>
      </p:sp>
      <p:pic>
        <p:nvPicPr>
          <p:cNvPr id="868" name="Google Shape;868;p44"/>
          <p:cNvPicPr preferRelativeResize="0"/>
          <p:nvPr/>
        </p:nvPicPr>
        <p:blipFill rotWithShape="1">
          <a:blip r:embed="rId4">
            <a:alphaModFix/>
          </a:blip>
          <a:srcRect b="0" l="0" r="0" t="2257"/>
          <a:stretch/>
        </p:blipFill>
        <p:spPr>
          <a:xfrm>
            <a:off x="805175" y="1298450"/>
            <a:ext cx="4762500" cy="24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DE ANIMES POR GÊNERO</a:t>
            </a:r>
            <a:endParaRPr/>
          </a:p>
        </p:txBody>
      </p:sp>
      <p:sp>
        <p:nvSpPr>
          <p:cNvPr id="874" name="Google Shape;874;p4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75" name="Google Shape;875;p45"/>
          <p:cNvSpPr txBox="1"/>
          <p:nvPr/>
        </p:nvSpPr>
        <p:spPr>
          <a:xfrm>
            <a:off x="5483175" y="2028058"/>
            <a:ext cx="31755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Comédia, Ação e Drama são claramente os gêneros mais explorados. "Award Winning" não é um gênero, mas sim um rótulo para esses animes premiados, então faz sentido que seja o "gênero" com o menor número de animes.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76" name="Google Shape;876;p4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4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79" name="Google Shape;879;p4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8" name="Google Shape;888;p45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5"/>
          <p:cNvSpPr/>
          <p:nvPr/>
        </p:nvSpPr>
        <p:spPr>
          <a:xfrm>
            <a:off x="8076613" y="68438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5"/>
          <p:cNvSpPr/>
          <p:nvPr/>
        </p:nvSpPr>
        <p:spPr>
          <a:xfrm>
            <a:off x="6658639" y="962736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45"/>
          <p:cNvSpPr/>
          <p:nvPr/>
        </p:nvSpPr>
        <p:spPr>
          <a:xfrm>
            <a:off x="6012987" y="751315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5"/>
          <p:cNvSpPr/>
          <p:nvPr/>
        </p:nvSpPr>
        <p:spPr>
          <a:xfrm>
            <a:off x="6872963" y="7861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5"/>
          <p:cNvSpPr txBox="1"/>
          <p:nvPr>
            <p:ph idx="4294967295" type="subTitle"/>
          </p:nvPr>
        </p:nvSpPr>
        <p:spPr>
          <a:xfrm>
            <a:off x="989781" y="275775"/>
            <a:ext cx="5645100" cy="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Pontifícia Universidade Católica de Minas Gerais</a:t>
            </a:r>
            <a:endParaRPr sz="1200"/>
          </a:p>
        </p:txBody>
      </p:sp>
      <p:pic>
        <p:nvPicPr>
          <p:cNvPr id="894" name="Google Shape;894;p45"/>
          <p:cNvPicPr preferRelativeResize="0"/>
          <p:nvPr/>
        </p:nvPicPr>
        <p:blipFill rotWithShape="1">
          <a:blip r:embed="rId4">
            <a:alphaModFix/>
          </a:blip>
          <a:srcRect b="0" l="0" r="0" t="2133"/>
          <a:stretch/>
        </p:blipFill>
        <p:spPr>
          <a:xfrm>
            <a:off x="453675" y="1259213"/>
            <a:ext cx="5178375" cy="24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6"/>
          <p:cNvSpPr txBox="1"/>
          <p:nvPr>
            <p:ph type="title"/>
          </p:nvPr>
        </p:nvSpPr>
        <p:spPr>
          <a:xfrm>
            <a:off x="2145750" y="1366075"/>
            <a:ext cx="48525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CONCLUSÃO</a:t>
            </a:r>
            <a:endParaRPr/>
          </a:p>
        </p:txBody>
      </p:sp>
      <p:sp>
        <p:nvSpPr>
          <p:cNvPr id="900" name="Google Shape;900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01" name="Google Shape;901;p46"/>
          <p:cNvSpPr/>
          <p:nvPr/>
        </p:nvSpPr>
        <p:spPr>
          <a:xfrm rot="8100000">
            <a:off x="698745" y="2690415"/>
            <a:ext cx="969401" cy="964456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6"/>
          <p:cNvSpPr/>
          <p:nvPr/>
        </p:nvSpPr>
        <p:spPr>
          <a:xfrm rot="7198710">
            <a:off x="7684748" y="783464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6"/>
          <p:cNvSpPr/>
          <p:nvPr/>
        </p:nvSpPr>
        <p:spPr>
          <a:xfrm rot="7198898">
            <a:off x="1428737" y="3657344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6"/>
          <p:cNvSpPr/>
          <p:nvPr/>
        </p:nvSpPr>
        <p:spPr>
          <a:xfrm rot="7201932">
            <a:off x="7814250" y="174956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6"/>
          <p:cNvSpPr/>
          <p:nvPr/>
        </p:nvSpPr>
        <p:spPr>
          <a:xfrm>
            <a:off x="7414938" y="8973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6"/>
          <p:cNvSpPr/>
          <p:nvPr/>
        </p:nvSpPr>
        <p:spPr>
          <a:xfrm>
            <a:off x="565801" y="248893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6"/>
          <p:cNvSpPr/>
          <p:nvPr/>
        </p:nvSpPr>
        <p:spPr>
          <a:xfrm>
            <a:off x="8322988" y="2452347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6"/>
          <p:cNvSpPr/>
          <p:nvPr/>
        </p:nvSpPr>
        <p:spPr>
          <a:xfrm>
            <a:off x="8322988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6"/>
          <p:cNvSpPr/>
          <p:nvPr/>
        </p:nvSpPr>
        <p:spPr>
          <a:xfrm rot="-1685758">
            <a:off x="840716" y="3914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6"/>
          <p:cNvSpPr/>
          <p:nvPr/>
        </p:nvSpPr>
        <p:spPr>
          <a:xfrm>
            <a:off x="660389" y="1163249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6"/>
          <p:cNvSpPr/>
          <p:nvPr/>
        </p:nvSpPr>
        <p:spPr>
          <a:xfrm>
            <a:off x="8536424" y="33224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6"/>
          <p:cNvSpPr/>
          <p:nvPr/>
        </p:nvSpPr>
        <p:spPr>
          <a:xfrm>
            <a:off x="998263" y="844847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6"/>
          <p:cNvSpPr/>
          <p:nvPr/>
        </p:nvSpPr>
        <p:spPr>
          <a:xfrm>
            <a:off x="910913" y="21881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6"/>
          <p:cNvSpPr/>
          <p:nvPr/>
        </p:nvSpPr>
        <p:spPr>
          <a:xfrm>
            <a:off x="1302152" y="1527401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6"/>
          <p:cNvSpPr/>
          <p:nvPr/>
        </p:nvSpPr>
        <p:spPr>
          <a:xfrm>
            <a:off x="7578100" y="3904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6"/>
          <p:cNvSpPr/>
          <p:nvPr/>
        </p:nvSpPr>
        <p:spPr>
          <a:xfrm rot="-1685758">
            <a:off x="7500516" y="36188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6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6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46">
            <a:hlinkClick/>
          </p:cNvPr>
          <p:cNvSpPr txBox="1"/>
          <p:nvPr/>
        </p:nvSpPr>
        <p:spPr>
          <a:xfrm>
            <a:off x="998275" y="380675"/>
            <a:ext cx="4375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Pontifícia Universidade Católica de Minas Gerais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20" name="Google Shape;920;p4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921" name="Google Shape;921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30" name="Google Shape;930;p46"/>
          <p:cNvCxnSpPr/>
          <p:nvPr/>
        </p:nvCxnSpPr>
        <p:spPr>
          <a:xfrm>
            <a:off x="2526911" y="2571738"/>
            <a:ext cx="409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31" name="Google Shape;931;p46"/>
          <p:cNvGrpSpPr/>
          <p:nvPr/>
        </p:nvGrpSpPr>
        <p:grpSpPr>
          <a:xfrm>
            <a:off x="7570734" y="2742562"/>
            <a:ext cx="682185" cy="860184"/>
            <a:chOff x="3144006" y="3567702"/>
            <a:chExt cx="418852" cy="437708"/>
          </a:xfrm>
        </p:grpSpPr>
        <p:sp>
          <p:nvSpPr>
            <p:cNvPr id="932" name="Google Shape;932;p46"/>
            <p:cNvSpPr/>
            <p:nvPr/>
          </p:nvSpPr>
          <p:spPr>
            <a:xfrm>
              <a:off x="3315063" y="3748197"/>
              <a:ext cx="76717" cy="77142"/>
            </a:xfrm>
            <a:custGeom>
              <a:rect b="b" l="l" r="r" t="t"/>
              <a:pathLst>
                <a:path extrusionOk="0" h="3817" w="3796">
                  <a:moveTo>
                    <a:pt x="1888" y="0"/>
                  </a:moveTo>
                  <a:cubicBezTo>
                    <a:pt x="853" y="0"/>
                    <a:pt x="0" y="853"/>
                    <a:pt x="0" y="1908"/>
                  </a:cubicBezTo>
                  <a:cubicBezTo>
                    <a:pt x="0" y="2964"/>
                    <a:pt x="853" y="3816"/>
                    <a:pt x="1888" y="3816"/>
                  </a:cubicBezTo>
                  <a:cubicBezTo>
                    <a:pt x="2943" y="3816"/>
                    <a:pt x="3796" y="2964"/>
                    <a:pt x="3796" y="1908"/>
                  </a:cubicBezTo>
                  <a:cubicBezTo>
                    <a:pt x="3796" y="853"/>
                    <a:pt x="2943" y="0"/>
                    <a:pt x="1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3144006" y="3567702"/>
              <a:ext cx="418852" cy="437708"/>
            </a:xfrm>
            <a:custGeom>
              <a:rect b="b" l="l" r="r" t="t"/>
              <a:pathLst>
                <a:path extrusionOk="0" h="21658" w="20725">
                  <a:moveTo>
                    <a:pt x="10352" y="1279"/>
                  </a:moveTo>
                  <a:cubicBezTo>
                    <a:pt x="11631" y="1279"/>
                    <a:pt x="12605" y="3045"/>
                    <a:pt x="13072" y="4243"/>
                  </a:cubicBezTo>
                  <a:cubicBezTo>
                    <a:pt x="12199" y="4466"/>
                    <a:pt x="11286" y="4770"/>
                    <a:pt x="10352" y="5176"/>
                  </a:cubicBezTo>
                  <a:cubicBezTo>
                    <a:pt x="9439" y="4770"/>
                    <a:pt x="8525" y="4466"/>
                    <a:pt x="7652" y="4243"/>
                  </a:cubicBezTo>
                  <a:cubicBezTo>
                    <a:pt x="8119" y="3065"/>
                    <a:pt x="9093" y="1279"/>
                    <a:pt x="10352" y="1279"/>
                  </a:cubicBezTo>
                  <a:close/>
                  <a:moveTo>
                    <a:pt x="7246" y="5440"/>
                  </a:moveTo>
                  <a:cubicBezTo>
                    <a:pt x="7754" y="5582"/>
                    <a:pt x="8261" y="5724"/>
                    <a:pt x="8789" y="5907"/>
                  </a:cubicBezTo>
                  <a:cubicBezTo>
                    <a:pt x="8140" y="6252"/>
                    <a:pt x="7510" y="6617"/>
                    <a:pt x="6881" y="7003"/>
                  </a:cubicBezTo>
                  <a:cubicBezTo>
                    <a:pt x="6983" y="6475"/>
                    <a:pt x="7104" y="5948"/>
                    <a:pt x="7246" y="5440"/>
                  </a:cubicBezTo>
                  <a:close/>
                  <a:moveTo>
                    <a:pt x="13478" y="5440"/>
                  </a:moveTo>
                  <a:cubicBezTo>
                    <a:pt x="13620" y="5948"/>
                    <a:pt x="13742" y="6475"/>
                    <a:pt x="13843" y="7003"/>
                  </a:cubicBezTo>
                  <a:cubicBezTo>
                    <a:pt x="13214" y="6617"/>
                    <a:pt x="12585" y="6252"/>
                    <a:pt x="11935" y="5907"/>
                  </a:cubicBezTo>
                  <a:cubicBezTo>
                    <a:pt x="12463" y="5724"/>
                    <a:pt x="12970" y="5582"/>
                    <a:pt x="13478" y="5440"/>
                  </a:cubicBezTo>
                  <a:close/>
                  <a:moveTo>
                    <a:pt x="4632" y="5093"/>
                  </a:moveTo>
                  <a:cubicBezTo>
                    <a:pt x="5119" y="5093"/>
                    <a:pt x="5601" y="5138"/>
                    <a:pt x="6008" y="5197"/>
                  </a:cubicBezTo>
                  <a:cubicBezTo>
                    <a:pt x="5765" y="6069"/>
                    <a:pt x="5582" y="7003"/>
                    <a:pt x="5460" y="7998"/>
                  </a:cubicBezTo>
                  <a:cubicBezTo>
                    <a:pt x="4648" y="8607"/>
                    <a:pt x="3938" y="9236"/>
                    <a:pt x="3288" y="9885"/>
                  </a:cubicBezTo>
                  <a:cubicBezTo>
                    <a:pt x="2497" y="8891"/>
                    <a:pt x="1441" y="7165"/>
                    <a:pt x="2091" y="6049"/>
                  </a:cubicBezTo>
                  <a:cubicBezTo>
                    <a:pt x="2520" y="5302"/>
                    <a:pt x="3589" y="5093"/>
                    <a:pt x="4632" y="5093"/>
                  </a:cubicBezTo>
                  <a:close/>
                  <a:moveTo>
                    <a:pt x="16083" y="5093"/>
                  </a:moveTo>
                  <a:cubicBezTo>
                    <a:pt x="17126" y="5093"/>
                    <a:pt x="18205" y="5302"/>
                    <a:pt x="18633" y="6049"/>
                  </a:cubicBezTo>
                  <a:cubicBezTo>
                    <a:pt x="19283" y="7165"/>
                    <a:pt x="18227" y="8891"/>
                    <a:pt x="17436" y="9885"/>
                  </a:cubicBezTo>
                  <a:cubicBezTo>
                    <a:pt x="16786" y="9236"/>
                    <a:pt x="16056" y="8607"/>
                    <a:pt x="15264" y="7998"/>
                  </a:cubicBezTo>
                  <a:cubicBezTo>
                    <a:pt x="15142" y="7003"/>
                    <a:pt x="14960" y="6069"/>
                    <a:pt x="14716" y="5197"/>
                  </a:cubicBezTo>
                  <a:cubicBezTo>
                    <a:pt x="15117" y="5138"/>
                    <a:pt x="15596" y="5093"/>
                    <a:pt x="16083" y="5093"/>
                  </a:cubicBezTo>
                  <a:close/>
                  <a:moveTo>
                    <a:pt x="5318" y="9743"/>
                  </a:moveTo>
                  <a:lnTo>
                    <a:pt x="5318" y="9743"/>
                  </a:lnTo>
                  <a:cubicBezTo>
                    <a:pt x="5278" y="10474"/>
                    <a:pt x="5278" y="11205"/>
                    <a:pt x="5318" y="11935"/>
                  </a:cubicBezTo>
                  <a:cubicBezTo>
                    <a:pt x="4892" y="11570"/>
                    <a:pt x="4506" y="11205"/>
                    <a:pt x="4141" y="10839"/>
                  </a:cubicBezTo>
                  <a:cubicBezTo>
                    <a:pt x="4506" y="10474"/>
                    <a:pt x="4892" y="10109"/>
                    <a:pt x="5318" y="9743"/>
                  </a:cubicBezTo>
                  <a:close/>
                  <a:moveTo>
                    <a:pt x="15406" y="9743"/>
                  </a:moveTo>
                  <a:lnTo>
                    <a:pt x="15406" y="9743"/>
                  </a:lnTo>
                  <a:cubicBezTo>
                    <a:pt x="15832" y="10109"/>
                    <a:pt x="16218" y="10474"/>
                    <a:pt x="16583" y="10839"/>
                  </a:cubicBezTo>
                  <a:cubicBezTo>
                    <a:pt x="16218" y="11205"/>
                    <a:pt x="15832" y="11570"/>
                    <a:pt x="15406" y="11935"/>
                  </a:cubicBezTo>
                  <a:cubicBezTo>
                    <a:pt x="15447" y="11205"/>
                    <a:pt x="15447" y="10474"/>
                    <a:pt x="15406" y="9743"/>
                  </a:cubicBezTo>
                  <a:close/>
                  <a:moveTo>
                    <a:pt x="10352" y="6557"/>
                  </a:moveTo>
                  <a:cubicBezTo>
                    <a:pt x="11590" y="7125"/>
                    <a:pt x="12869" y="7856"/>
                    <a:pt x="14066" y="8688"/>
                  </a:cubicBezTo>
                  <a:cubicBezTo>
                    <a:pt x="14208" y="10109"/>
                    <a:pt x="14208" y="11570"/>
                    <a:pt x="14066" y="12971"/>
                  </a:cubicBezTo>
                  <a:cubicBezTo>
                    <a:pt x="12930" y="13782"/>
                    <a:pt x="11651" y="14513"/>
                    <a:pt x="10352" y="15122"/>
                  </a:cubicBezTo>
                  <a:cubicBezTo>
                    <a:pt x="9134" y="14554"/>
                    <a:pt x="7855" y="13823"/>
                    <a:pt x="6658" y="12971"/>
                  </a:cubicBezTo>
                  <a:cubicBezTo>
                    <a:pt x="6516" y="11570"/>
                    <a:pt x="6516" y="10109"/>
                    <a:pt x="6658" y="8688"/>
                  </a:cubicBezTo>
                  <a:cubicBezTo>
                    <a:pt x="7774" y="7896"/>
                    <a:pt x="9053" y="7145"/>
                    <a:pt x="10352" y="6557"/>
                  </a:cubicBezTo>
                  <a:close/>
                  <a:moveTo>
                    <a:pt x="6881" y="14655"/>
                  </a:moveTo>
                  <a:cubicBezTo>
                    <a:pt x="7510" y="15061"/>
                    <a:pt x="8140" y="15427"/>
                    <a:pt x="8789" y="15751"/>
                  </a:cubicBezTo>
                  <a:cubicBezTo>
                    <a:pt x="8261" y="15934"/>
                    <a:pt x="7754" y="16096"/>
                    <a:pt x="7246" y="16218"/>
                  </a:cubicBezTo>
                  <a:cubicBezTo>
                    <a:pt x="7104" y="15731"/>
                    <a:pt x="6983" y="15203"/>
                    <a:pt x="6881" y="14655"/>
                  </a:cubicBezTo>
                  <a:close/>
                  <a:moveTo>
                    <a:pt x="13843" y="14655"/>
                  </a:moveTo>
                  <a:lnTo>
                    <a:pt x="13843" y="14655"/>
                  </a:lnTo>
                  <a:cubicBezTo>
                    <a:pt x="13742" y="15203"/>
                    <a:pt x="13620" y="15731"/>
                    <a:pt x="13478" y="16218"/>
                  </a:cubicBezTo>
                  <a:cubicBezTo>
                    <a:pt x="12970" y="16096"/>
                    <a:pt x="12463" y="15934"/>
                    <a:pt x="11935" y="15751"/>
                  </a:cubicBezTo>
                  <a:cubicBezTo>
                    <a:pt x="12585" y="15427"/>
                    <a:pt x="13214" y="15061"/>
                    <a:pt x="13843" y="14655"/>
                  </a:cubicBezTo>
                  <a:close/>
                  <a:moveTo>
                    <a:pt x="3288" y="11793"/>
                  </a:moveTo>
                  <a:cubicBezTo>
                    <a:pt x="3938" y="12443"/>
                    <a:pt x="4648" y="13072"/>
                    <a:pt x="5460" y="13661"/>
                  </a:cubicBezTo>
                  <a:cubicBezTo>
                    <a:pt x="5582" y="14655"/>
                    <a:pt x="5765" y="15609"/>
                    <a:pt x="6008" y="16482"/>
                  </a:cubicBezTo>
                  <a:cubicBezTo>
                    <a:pt x="5604" y="16540"/>
                    <a:pt x="5126" y="16585"/>
                    <a:pt x="4642" y="16585"/>
                  </a:cubicBezTo>
                  <a:cubicBezTo>
                    <a:pt x="3596" y="16585"/>
                    <a:pt x="2521" y="16372"/>
                    <a:pt x="2091" y="15609"/>
                  </a:cubicBezTo>
                  <a:cubicBezTo>
                    <a:pt x="1441" y="14513"/>
                    <a:pt x="2497" y="12788"/>
                    <a:pt x="3288" y="11793"/>
                  </a:cubicBezTo>
                  <a:close/>
                  <a:moveTo>
                    <a:pt x="17436" y="11793"/>
                  </a:moveTo>
                  <a:cubicBezTo>
                    <a:pt x="18227" y="12788"/>
                    <a:pt x="19283" y="14513"/>
                    <a:pt x="18633" y="15609"/>
                  </a:cubicBezTo>
                  <a:cubicBezTo>
                    <a:pt x="18203" y="16372"/>
                    <a:pt x="17118" y="16585"/>
                    <a:pt x="16073" y="16585"/>
                  </a:cubicBezTo>
                  <a:cubicBezTo>
                    <a:pt x="15589" y="16585"/>
                    <a:pt x="15114" y="16540"/>
                    <a:pt x="14716" y="16482"/>
                  </a:cubicBezTo>
                  <a:cubicBezTo>
                    <a:pt x="14960" y="15609"/>
                    <a:pt x="15142" y="14655"/>
                    <a:pt x="15264" y="13661"/>
                  </a:cubicBezTo>
                  <a:cubicBezTo>
                    <a:pt x="16056" y="13072"/>
                    <a:pt x="16786" y="12443"/>
                    <a:pt x="17436" y="11793"/>
                  </a:cubicBezTo>
                  <a:close/>
                  <a:moveTo>
                    <a:pt x="10352" y="16502"/>
                  </a:moveTo>
                  <a:cubicBezTo>
                    <a:pt x="11286" y="16888"/>
                    <a:pt x="12199" y="17213"/>
                    <a:pt x="13072" y="17436"/>
                  </a:cubicBezTo>
                  <a:cubicBezTo>
                    <a:pt x="12605" y="18613"/>
                    <a:pt x="11631" y="20400"/>
                    <a:pt x="10352" y="20400"/>
                  </a:cubicBezTo>
                  <a:cubicBezTo>
                    <a:pt x="9093" y="20400"/>
                    <a:pt x="8119" y="18613"/>
                    <a:pt x="7652" y="17436"/>
                  </a:cubicBezTo>
                  <a:cubicBezTo>
                    <a:pt x="8525" y="17213"/>
                    <a:pt x="9439" y="16888"/>
                    <a:pt x="10352" y="16502"/>
                  </a:cubicBezTo>
                  <a:close/>
                  <a:moveTo>
                    <a:pt x="10352" y="0"/>
                  </a:moveTo>
                  <a:cubicBezTo>
                    <a:pt x="8383" y="0"/>
                    <a:pt x="7084" y="2132"/>
                    <a:pt x="6394" y="3979"/>
                  </a:cubicBezTo>
                  <a:cubicBezTo>
                    <a:pt x="5835" y="3886"/>
                    <a:pt x="5233" y="3824"/>
                    <a:pt x="4635" y="3824"/>
                  </a:cubicBezTo>
                  <a:cubicBezTo>
                    <a:pt x="3148" y="3824"/>
                    <a:pt x="1690" y="4204"/>
                    <a:pt x="995" y="5420"/>
                  </a:cubicBezTo>
                  <a:cubicBezTo>
                    <a:pt x="0" y="7125"/>
                    <a:pt x="1177" y="9317"/>
                    <a:pt x="2436" y="10839"/>
                  </a:cubicBezTo>
                  <a:cubicBezTo>
                    <a:pt x="1177" y="12362"/>
                    <a:pt x="0" y="14534"/>
                    <a:pt x="995" y="16259"/>
                  </a:cubicBezTo>
                  <a:cubicBezTo>
                    <a:pt x="1690" y="17475"/>
                    <a:pt x="3148" y="17854"/>
                    <a:pt x="4635" y="17854"/>
                  </a:cubicBezTo>
                  <a:cubicBezTo>
                    <a:pt x="5233" y="17854"/>
                    <a:pt x="5835" y="17793"/>
                    <a:pt x="6394" y="17700"/>
                  </a:cubicBezTo>
                  <a:cubicBezTo>
                    <a:pt x="7084" y="19547"/>
                    <a:pt x="8383" y="21658"/>
                    <a:pt x="10352" y="21658"/>
                  </a:cubicBezTo>
                  <a:cubicBezTo>
                    <a:pt x="12341" y="21658"/>
                    <a:pt x="13640" y="19547"/>
                    <a:pt x="14330" y="17700"/>
                  </a:cubicBezTo>
                  <a:cubicBezTo>
                    <a:pt x="14889" y="17793"/>
                    <a:pt x="15491" y="17854"/>
                    <a:pt x="16089" y="17854"/>
                  </a:cubicBezTo>
                  <a:cubicBezTo>
                    <a:pt x="17576" y="17854"/>
                    <a:pt x="19035" y="17475"/>
                    <a:pt x="19729" y="16259"/>
                  </a:cubicBezTo>
                  <a:cubicBezTo>
                    <a:pt x="20724" y="14534"/>
                    <a:pt x="19547" y="12362"/>
                    <a:pt x="18288" y="10839"/>
                  </a:cubicBezTo>
                  <a:cubicBezTo>
                    <a:pt x="18430" y="10677"/>
                    <a:pt x="18552" y="10494"/>
                    <a:pt x="18674" y="10332"/>
                  </a:cubicBezTo>
                  <a:cubicBezTo>
                    <a:pt x="20095" y="8424"/>
                    <a:pt x="20460" y="6678"/>
                    <a:pt x="19729" y="5420"/>
                  </a:cubicBezTo>
                  <a:cubicBezTo>
                    <a:pt x="19035" y="4204"/>
                    <a:pt x="17576" y="3824"/>
                    <a:pt x="16089" y="3824"/>
                  </a:cubicBezTo>
                  <a:cubicBezTo>
                    <a:pt x="15491" y="3824"/>
                    <a:pt x="14889" y="3886"/>
                    <a:pt x="14330" y="3979"/>
                  </a:cubicBezTo>
                  <a:cubicBezTo>
                    <a:pt x="13640" y="2132"/>
                    <a:pt x="12321" y="0"/>
                    <a:pt x="10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7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score</a:t>
            </a:r>
            <a:endParaRPr/>
          </a:p>
        </p:txBody>
      </p:sp>
      <p:sp>
        <p:nvSpPr>
          <p:cNvPr id="939" name="Google Shape;939;p47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Ranking baseado em score (pontuação)</a:t>
            </a:r>
            <a:endParaRPr/>
          </a:p>
        </p:txBody>
      </p:sp>
      <p:sp>
        <p:nvSpPr>
          <p:cNvPr id="940" name="Google Shape;940;p47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popularidade</a:t>
            </a:r>
            <a:endParaRPr/>
          </a:p>
        </p:txBody>
      </p:sp>
      <p:sp>
        <p:nvSpPr>
          <p:cNvPr id="941" name="Google Shape;941;p47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Ranking baseado em rating (popularidade) </a:t>
            </a:r>
            <a:endParaRPr/>
          </a:p>
        </p:txBody>
      </p:sp>
      <p:sp>
        <p:nvSpPr>
          <p:cNvPr id="942" name="Google Shape;942;p47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animes </a:t>
            </a:r>
            <a:endParaRPr/>
          </a:p>
        </p:txBody>
      </p:sp>
      <p:cxnSp>
        <p:nvCxnSpPr>
          <p:cNvPr id="943" name="Google Shape;943;p47"/>
          <p:cNvCxnSpPr/>
          <p:nvPr/>
        </p:nvCxnSpPr>
        <p:spPr>
          <a:xfrm>
            <a:off x="1936125" y="311211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47"/>
          <p:cNvCxnSpPr/>
          <p:nvPr/>
        </p:nvCxnSpPr>
        <p:spPr>
          <a:xfrm>
            <a:off x="5021475" y="311211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5" name="Google Shape;945;p4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46" name="Google Shape;946;p47"/>
          <p:cNvSpPr/>
          <p:nvPr/>
        </p:nvSpPr>
        <p:spPr>
          <a:xfrm rot="7198710">
            <a:off x="7805611" y="1453101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7" name="Google Shape;947;p47"/>
          <p:cNvGrpSpPr/>
          <p:nvPr/>
        </p:nvGrpSpPr>
        <p:grpSpPr>
          <a:xfrm>
            <a:off x="753963" y="1568891"/>
            <a:ext cx="858975" cy="300968"/>
            <a:chOff x="2271950" y="2722775"/>
            <a:chExt cx="575875" cy="201775"/>
          </a:xfrm>
        </p:grpSpPr>
        <p:sp>
          <p:nvSpPr>
            <p:cNvPr id="948" name="Google Shape;948;p47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47"/>
          <p:cNvGrpSpPr/>
          <p:nvPr/>
        </p:nvGrpSpPr>
        <p:grpSpPr>
          <a:xfrm>
            <a:off x="7476119" y="4027241"/>
            <a:ext cx="953591" cy="334099"/>
            <a:chOff x="2271950" y="2722775"/>
            <a:chExt cx="575875" cy="201775"/>
          </a:xfrm>
        </p:grpSpPr>
        <p:sp>
          <p:nvSpPr>
            <p:cNvPr id="954" name="Google Shape;954;p47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9" name="Google Shape;959;p47"/>
          <p:cNvSpPr/>
          <p:nvPr/>
        </p:nvSpPr>
        <p:spPr>
          <a:xfrm>
            <a:off x="7435413" y="126370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47"/>
          <p:cNvSpPr/>
          <p:nvPr/>
        </p:nvSpPr>
        <p:spPr>
          <a:xfrm>
            <a:off x="706050" y="2440526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7"/>
          <p:cNvSpPr/>
          <p:nvPr/>
        </p:nvSpPr>
        <p:spPr>
          <a:xfrm>
            <a:off x="8124513" y="259905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7"/>
          <p:cNvSpPr/>
          <p:nvPr/>
        </p:nvSpPr>
        <p:spPr>
          <a:xfrm>
            <a:off x="7899000" y="3058219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7"/>
          <p:cNvSpPr/>
          <p:nvPr/>
        </p:nvSpPr>
        <p:spPr>
          <a:xfrm>
            <a:off x="8264738" y="375276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715522" y="3166040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7"/>
          <p:cNvSpPr/>
          <p:nvPr/>
        </p:nvSpPr>
        <p:spPr>
          <a:xfrm>
            <a:off x="7855677" y="763038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7"/>
          <p:cNvSpPr/>
          <p:nvPr/>
        </p:nvSpPr>
        <p:spPr>
          <a:xfrm>
            <a:off x="1336614" y="414007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7"/>
          <p:cNvSpPr/>
          <p:nvPr/>
        </p:nvSpPr>
        <p:spPr>
          <a:xfrm rot="-1685758">
            <a:off x="1455528" y="22900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7"/>
          <p:cNvSpPr/>
          <p:nvPr/>
        </p:nvSpPr>
        <p:spPr>
          <a:xfrm>
            <a:off x="6994438" y="7489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7"/>
          <p:cNvSpPr/>
          <p:nvPr/>
        </p:nvSpPr>
        <p:spPr>
          <a:xfrm rot="-1685758">
            <a:off x="4929228" y="19626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7"/>
          <p:cNvSpPr/>
          <p:nvPr/>
        </p:nvSpPr>
        <p:spPr>
          <a:xfrm>
            <a:off x="4675312" y="8158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7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7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4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974" name="Google Shape;974;p4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3" name="Google Shape;983;p47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7"/>
          <p:cNvSpPr txBox="1"/>
          <p:nvPr/>
        </p:nvSpPr>
        <p:spPr>
          <a:xfrm>
            <a:off x="882800" y="276525"/>
            <a:ext cx="372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Pontifícia Universidade Católica de Minas Gerais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5" name="Google Shape;985;p47"/>
          <p:cNvSpPr txBox="1"/>
          <p:nvPr/>
        </p:nvSpPr>
        <p:spPr>
          <a:xfrm>
            <a:off x="2145000" y="1298163"/>
            <a:ext cx="699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DOIS PONTOS DE PARTIDA</a:t>
            </a:r>
            <a:endParaRPr sz="39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8"/>
          <p:cNvSpPr txBox="1"/>
          <p:nvPr>
            <p:ph type="title"/>
          </p:nvPr>
        </p:nvSpPr>
        <p:spPr>
          <a:xfrm>
            <a:off x="2330850" y="2561938"/>
            <a:ext cx="4482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Fullmetal alchemist: BROTHERHOOD</a:t>
            </a:r>
            <a:endParaRPr/>
          </a:p>
        </p:txBody>
      </p:sp>
      <p:sp>
        <p:nvSpPr>
          <p:cNvPr id="991" name="Google Shape;991;p48"/>
          <p:cNvSpPr txBox="1"/>
          <p:nvPr>
            <p:ph idx="1" type="subTitle"/>
          </p:nvPr>
        </p:nvSpPr>
        <p:spPr>
          <a:xfrm>
            <a:off x="3168450" y="316915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Liderando o ranking por score equivalente a 9.14</a:t>
            </a:r>
            <a:endParaRPr/>
          </a:p>
        </p:txBody>
      </p:sp>
      <p:cxnSp>
        <p:nvCxnSpPr>
          <p:cNvPr id="992" name="Google Shape;992;p48"/>
          <p:cNvCxnSpPr/>
          <p:nvPr/>
        </p:nvCxnSpPr>
        <p:spPr>
          <a:xfrm>
            <a:off x="3272325" y="3095138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4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</a:t>
            </a:r>
            <a:endParaRPr/>
          </a:p>
        </p:txBody>
      </p:sp>
      <p:sp>
        <p:nvSpPr>
          <p:cNvPr id="994" name="Google Shape;994;p48"/>
          <p:cNvSpPr/>
          <p:nvPr/>
        </p:nvSpPr>
        <p:spPr>
          <a:xfrm>
            <a:off x="3845428" y="1639201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95" name="Google Shape;995;p48"/>
          <p:cNvSpPr/>
          <p:nvPr/>
        </p:nvSpPr>
        <p:spPr>
          <a:xfrm>
            <a:off x="8330113" y="16670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8"/>
          <p:cNvSpPr/>
          <p:nvPr/>
        </p:nvSpPr>
        <p:spPr>
          <a:xfrm rot="-1685758">
            <a:off x="7763353" y="131997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8"/>
          <p:cNvSpPr/>
          <p:nvPr/>
        </p:nvSpPr>
        <p:spPr>
          <a:xfrm rot="7201932">
            <a:off x="8122562" y="76651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8"/>
          <p:cNvSpPr/>
          <p:nvPr/>
        </p:nvSpPr>
        <p:spPr>
          <a:xfrm>
            <a:off x="6822013" y="815985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8"/>
          <p:cNvSpPr/>
          <p:nvPr/>
        </p:nvSpPr>
        <p:spPr>
          <a:xfrm>
            <a:off x="2209601" y="42536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00" name="Google Shape;1000;p48"/>
          <p:cNvSpPr/>
          <p:nvPr/>
        </p:nvSpPr>
        <p:spPr>
          <a:xfrm>
            <a:off x="6333513" y="12051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1" name="Google Shape;1001;p4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4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3" name="Google Shape;1003;p4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04" name="Google Shape;1004;p48"/>
          <p:cNvSpPr/>
          <p:nvPr/>
        </p:nvSpPr>
        <p:spPr>
          <a:xfrm>
            <a:off x="722238" y="4116706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8"/>
          <p:cNvSpPr/>
          <p:nvPr/>
        </p:nvSpPr>
        <p:spPr>
          <a:xfrm rot="-1685758">
            <a:off x="1243591" y="43843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8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8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8" name="Google Shape;1008;p4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09" name="Google Shape;1009;p4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8" name="Google Shape;1018;p48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8"/>
          <p:cNvSpPr/>
          <p:nvPr/>
        </p:nvSpPr>
        <p:spPr>
          <a:xfrm>
            <a:off x="1725013" y="4088406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8"/>
          <p:cNvSpPr txBox="1"/>
          <p:nvPr/>
        </p:nvSpPr>
        <p:spPr>
          <a:xfrm>
            <a:off x="846250" y="277850"/>
            <a:ext cx="416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Pontifícia Universidade Católica de Minas Gerais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9"/>
          <p:cNvSpPr txBox="1"/>
          <p:nvPr>
            <p:ph type="title"/>
          </p:nvPr>
        </p:nvSpPr>
        <p:spPr>
          <a:xfrm>
            <a:off x="2941575" y="2583700"/>
            <a:ext cx="2847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sHINGEKI NO KYOJIN</a:t>
            </a:r>
            <a:endParaRPr/>
          </a:p>
        </p:txBody>
      </p:sp>
      <p:sp>
        <p:nvSpPr>
          <p:cNvPr id="1026" name="Google Shape;1026;p49"/>
          <p:cNvSpPr txBox="1"/>
          <p:nvPr>
            <p:ph idx="1" type="subTitle"/>
          </p:nvPr>
        </p:nvSpPr>
        <p:spPr>
          <a:xfrm>
            <a:off x="3168450" y="316915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Liderando o ranking por popularidade</a:t>
            </a:r>
            <a:endParaRPr/>
          </a:p>
        </p:txBody>
      </p:sp>
      <p:cxnSp>
        <p:nvCxnSpPr>
          <p:cNvPr id="1027" name="Google Shape;1027;p49"/>
          <p:cNvCxnSpPr/>
          <p:nvPr/>
        </p:nvCxnSpPr>
        <p:spPr>
          <a:xfrm>
            <a:off x="3272325" y="3095138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8" name="Google Shape;1028;p49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Popularidade</a:t>
            </a:r>
            <a:endParaRPr/>
          </a:p>
        </p:txBody>
      </p:sp>
      <p:sp>
        <p:nvSpPr>
          <p:cNvPr id="1029" name="Google Shape;1029;p49"/>
          <p:cNvSpPr/>
          <p:nvPr/>
        </p:nvSpPr>
        <p:spPr>
          <a:xfrm>
            <a:off x="3845428" y="1639201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0" name="Google Shape;1030;p49"/>
          <p:cNvSpPr/>
          <p:nvPr/>
        </p:nvSpPr>
        <p:spPr>
          <a:xfrm>
            <a:off x="8330113" y="16670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9"/>
          <p:cNvSpPr/>
          <p:nvPr/>
        </p:nvSpPr>
        <p:spPr>
          <a:xfrm rot="-1685758">
            <a:off x="7763353" y="131997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9"/>
          <p:cNvSpPr/>
          <p:nvPr/>
        </p:nvSpPr>
        <p:spPr>
          <a:xfrm rot="7201932">
            <a:off x="8122562" y="76651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9"/>
          <p:cNvSpPr/>
          <p:nvPr/>
        </p:nvSpPr>
        <p:spPr>
          <a:xfrm>
            <a:off x="6822013" y="815985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9"/>
          <p:cNvSpPr/>
          <p:nvPr/>
        </p:nvSpPr>
        <p:spPr>
          <a:xfrm>
            <a:off x="2209601" y="42536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35" name="Google Shape;1035;p49"/>
          <p:cNvSpPr/>
          <p:nvPr/>
        </p:nvSpPr>
        <p:spPr>
          <a:xfrm>
            <a:off x="6333513" y="12051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6" name="Google Shape;1036;p4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4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4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39" name="Google Shape;1039;p49"/>
          <p:cNvSpPr/>
          <p:nvPr/>
        </p:nvSpPr>
        <p:spPr>
          <a:xfrm>
            <a:off x="722238" y="4116706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9"/>
          <p:cNvSpPr/>
          <p:nvPr/>
        </p:nvSpPr>
        <p:spPr>
          <a:xfrm rot="-1685758">
            <a:off x="1243591" y="43843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9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9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3" name="Google Shape;1043;p4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44" name="Google Shape;1044;p4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3" name="Google Shape;1053;p49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9"/>
          <p:cNvSpPr/>
          <p:nvPr/>
        </p:nvSpPr>
        <p:spPr>
          <a:xfrm>
            <a:off x="1725013" y="4088406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9"/>
          <p:cNvSpPr txBox="1"/>
          <p:nvPr/>
        </p:nvSpPr>
        <p:spPr>
          <a:xfrm>
            <a:off x="846250" y="277850"/>
            <a:ext cx="405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Pontifícia Universidade Católica de Minas Gerais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Carolina Lima                                Ciência da Computação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Guilherme Couto </a:t>
            </a:r>
            <a:r>
              <a:rPr lang="en"/>
              <a:t>                         </a:t>
            </a:r>
            <a:r>
              <a:rPr lang="en"/>
              <a:t>Jornalismo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Leonardo Mamede Rodrigues      Sistemas de Informação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Yasmin Souza                               Publicidade e Propaganda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W</a:t>
            </a:r>
            <a:r>
              <a:rPr lang="en"/>
              <a:t>esley Rodrigues Thomaz           Engenharia Mecânica </a:t>
            </a:r>
            <a:endParaRPr/>
          </a:p>
        </p:txBody>
      </p:sp>
      <p:sp>
        <p:nvSpPr>
          <p:cNvPr id="319" name="Google Shape;319;p32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         CURSO</a:t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7546751" y="940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7093638" y="8325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 rot="-1685758">
            <a:off x="8328153" y="13340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8104063" y="7269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5" name="Google Shape;325;p3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3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28" name="Google Shape;328;p3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32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 txBox="1"/>
          <p:nvPr>
            <p:ph idx="1" type="subTitle"/>
          </p:nvPr>
        </p:nvSpPr>
        <p:spPr>
          <a:xfrm>
            <a:off x="989781" y="275775"/>
            <a:ext cx="5645100" cy="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Pontifícia Universidade Católica de Minas Gerais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0"/>
          <p:cNvSpPr txBox="1"/>
          <p:nvPr>
            <p:ph type="title"/>
          </p:nvPr>
        </p:nvSpPr>
        <p:spPr>
          <a:xfrm>
            <a:off x="1231050" y="1899100"/>
            <a:ext cx="2847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COMÉDIA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50"/>
          <p:cNvSpPr txBox="1"/>
          <p:nvPr>
            <p:ph idx="1" type="subTitle"/>
          </p:nvPr>
        </p:nvSpPr>
        <p:spPr>
          <a:xfrm>
            <a:off x="1196550" y="1096413"/>
            <a:ext cx="39540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GÊNEROS MAIS POPULARES</a:t>
            </a:r>
            <a:endParaRPr/>
          </a:p>
        </p:txBody>
      </p:sp>
      <p:cxnSp>
        <p:nvCxnSpPr>
          <p:cNvPr id="1062" name="Google Shape;1062;p50"/>
          <p:cNvCxnSpPr/>
          <p:nvPr/>
        </p:nvCxnSpPr>
        <p:spPr>
          <a:xfrm>
            <a:off x="2096425" y="2577450"/>
            <a:ext cx="4744800" cy="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3" name="Google Shape;1063;p50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GêNEROS</a:t>
            </a:r>
            <a:endParaRPr/>
          </a:p>
        </p:txBody>
      </p:sp>
      <p:sp>
        <p:nvSpPr>
          <p:cNvPr id="1064" name="Google Shape;1064;p50"/>
          <p:cNvSpPr/>
          <p:nvPr/>
        </p:nvSpPr>
        <p:spPr>
          <a:xfrm>
            <a:off x="8330113" y="16670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50"/>
          <p:cNvSpPr/>
          <p:nvPr/>
        </p:nvSpPr>
        <p:spPr>
          <a:xfrm rot="-1685758">
            <a:off x="7763353" y="131997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50"/>
          <p:cNvSpPr/>
          <p:nvPr/>
        </p:nvSpPr>
        <p:spPr>
          <a:xfrm rot="7201932">
            <a:off x="8122562" y="76651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50"/>
          <p:cNvSpPr/>
          <p:nvPr/>
        </p:nvSpPr>
        <p:spPr>
          <a:xfrm>
            <a:off x="6822013" y="815985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50"/>
          <p:cNvSpPr/>
          <p:nvPr/>
        </p:nvSpPr>
        <p:spPr>
          <a:xfrm>
            <a:off x="2209601" y="42536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69" name="Google Shape;1069;p50"/>
          <p:cNvSpPr/>
          <p:nvPr/>
        </p:nvSpPr>
        <p:spPr>
          <a:xfrm>
            <a:off x="6333513" y="12051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0" name="Google Shape;1070;p5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5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2" name="Google Shape;1072;p5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73" name="Google Shape;1073;p50"/>
          <p:cNvSpPr/>
          <p:nvPr/>
        </p:nvSpPr>
        <p:spPr>
          <a:xfrm>
            <a:off x="722238" y="4116706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50"/>
          <p:cNvSpPr/>
          <p:nvPr/>
        </p:nvSpPr>
        <p:spPr>
          <a:xfrm rot="-1685758">
            <a:off x="1243591" y="43843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50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50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7" name="Google Shape;1077;p5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78" name="Google Shape;1078;p5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7" name="Google Shape;1087;p50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50"/>
          <p:cNvSpPr/>
          <p:nvPr/>
        </p:nvSpPr>
        <p:spPr>
          <a:xfrm>
            <a:off x="1725013" y="4088406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50"/>
          <p:cNvSpPr txBox="1"/>
          <p:nvPr/>
        </p:nvSpPr>
        <p:spPr>
          <a:xfrm>
            <a:off x="846250" y="277850"/>
            <a:ext cx="405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Pontifícia Universidade Católica de Minas Gerais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0" name="Google Shape;1090;p50"/>
          <p:cNvSpPr txBox="1"/>
          <p:nvPr/>
        </p:nvSpPr>
        <p:spPr>
          <a:xfrm>
            <a:off x="3162675" y="193595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drama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1" name="Google Shape;1091;p50"/>
          <p:cNvSpPr txBox="1"/>
          <p:nvPr/>
        </p:nvSpPr>
        <p:spPr>
          <a:xfrm>
            <a:off x="4912950" y="1935938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ação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1"/>
          <p:cNvSpPr txBox="1"/>
          <p:nvPr>
            <p:ph type="title"/>
          </p:nvPr>
        </p:nvSpPr>
        <p:spPr>
          <a:xfrm>
            <a:off x="2145750" y="1366075"/>
            <a:ext cx="48525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OBRIGADA</a:t>
            </a:r>
            <a:endParaRPr/>
          </a:p>
        </p:txBody>
      </p:sp>
      <p:sp>
        <p:nvSpPr>
          <p:cNvPr id="1097" name="Google Shape;1097;p5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98" name="Google Shape;1098;p51"/>
          <p:cNvSpPr/>
          <p:nvPr/>
        </p:nvSpPr>
        <p:spPr>
          <a:xfrm rot="8100000">
            <a:off x="698745" y="2690415"/>
            <a:ext cx="969401" cy="964456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51"/>
          <p:cNvSpPr/>
          <p:nvPr/>
        </p:nvSpPr>
        <p:spPr>
          <a:xfrm rot="7198710">
            <a:off x="7684748" y="783464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51"/>
          <p:cNvSpPr/>
          <p:nvPr/>
        </p:nvSpPr>
        <p:spPr>
          <a:xfrm rot="7198898">
            <a:off x="1428737" y="3657344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51"/>
          <p:cNvSpPr/>
          <p:nvPr/>
        </p:nvSpPr>
        <p:spPr>
          <a:xfrm rot="7201932">
            <a:off x="7814250" y="174956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51"/>
          <p:cNvSpPr/>
          <p:nvPr/>
        </p:nvSpPr>
        <p:spPr>
          <a:xfrm>
            <a:off x="7414938" y="8973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51"/>
          <p:cNvSpPr/>
          <p:nvPr/>
        </p:nvSpPr>
        <p:spPr>
          <a:xfrm>
            <a:off x="565801" y="248893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51"/>
          <p:cNvSpPr/>
          <p:nvPr/>
        </p:nvSpPr>
        <p:spPr>
          <a:xfrm>
            <a:off x="8322988" y="2452347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51"/>
          <p:cNvSpPr/>
          <p:nvPr/>
        </p:nvSpPr>
        <p:spPr>
          <a:xfrm>
            <a:off x="8322988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51"/>
          <p:cNvSpPr/>
          <p:nvPr/>
        </p:nvSpPr>
        <p:spPr>
          <a:xfrm rot="-1685758">
            <a:off x="840716" y="3914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660389" y="1163249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51"/>
          <p:cNvSpPr/>
          <p:nvPr/>
        </p:nvSpPr>
        <p:spPr>
          <a:xfrm>
            <a:off x="8536424" y="33224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51"/>
          <p:cNvSpPr/>
          <p:nvPr/>
        </p:nvSpPr>
        <p:spPr>
          <a:xfrm>
            <a:off x="998263" y="844847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51"/>
          <p:cNvSpPr/>
          <p:nvPr/>
        </p:nvSpPr>
        <p:spPr>
          <a:xfrm>
            <a:off x="910913" y="21881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51"/>
          <p:cNvSpPr/>
          <p:nvPr/>
        </p:nvSpPr>
        <p:spPr>
          <a:xfrm>
            <a:off x="1302152" y="1527401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51"/>
          <p:cNvSpPr/>
          <p:nvPr/>
        </p:nvSpPr>
        <p:spPr>
          <a:xfrm>
            <a:off x="7578100" y="3904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1"/>
          <p:cNvSpPr/>
          <p:nvPr/>
        </p:nvSpPr>
        <p:spPr>
          <a:xfrm rot="-1685758">
            <a:off x="7500516" y="36188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1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51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51">
            <a:hlinkClick/>
          </p:cNvPr>
          <p:cNvSpPr txBox="1"/>
          <p:nvPr/>
        </p:nvSpPr>
        <p:spPr>
          <a:xfrm>
            <a:off x="998275" y="380675"/>
            <a:ext cx="4375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Pontifícia Universidade Católica de Minas Gerais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17" name="Google Shape;1117;p5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18" name="Google Shape;1118;p5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7" name="Google Shape;1127;p51"/>
          <p:cNvCxnSpPr/>
          <p:nvPr/>
        </p:nvCxnSpPr>
        <p:spPr>
          <a:xfrm>
            <a:off x="2526911" y="2571738"/>
            <a:ext cx="409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28" name="Google Shape;1128;p51"/>
          <p:cNvGrpSpPr/>
          <p:nvPr/>
        </p:nvGrpSpPr>
        <p:grpSpPr>
          <a:xfrm>
            <a:off x="7570734" y="2742562"/>
            <a:ext cx="682185" cy="860184"/>
            <a:chOff x="3144006" y="3567702"/>
            <a:chExt cx="418852" cy="437708"/>
          </a:xfrm>
        </p:grpSpPr>
        <p:sp>
          <p:nvSpPr>
            <p:cNvPr id="1129" name="Google Shape;1129;p51"/>
            <p:cNvSpPr/>
            <p:nvPr/>
          </p:nvSpPr>
          <p:spPr>
            <a:xfrm>
              <a:off x="3315063" y="3748197"/>
              <a:ext cx="76717" cy="77142"/>
            </a:xfrm>
            <a:custGeom>
              <a:rect b="b" l="l" r="r" t="t"/>
              <a:pathLst>
                <a:path extrusionOk="0" h="3817" w="3796">
                  <a:moveTo>
                    <a:pt x="1888" y="0"/>
                  </a:moveTo>
                  <a:cubicBezTo>
                    <a:pt x="853" y="0"/>
                    <a:pt x="0" y="853"/>
                    <a:pt x="0" y="1908"/>
                  </a:cubicBezTo>
                  <a:cubicBezTo>
                    <a:pt x="0" y="2964"/>
                    <a:pt x="853" y="3816"/>
                    <a:pt x="1888" y="3816"/>
                  </a:cubicBezTo>
                  <a:cubicBezTo>
                    <a:pt x="2943" y="3816"/>
                    <a:pt x="3796" y="2964"/>
                    <a:pt x="3796" y="1908"/>
                  </a:cubicBezTo>
                  <a:cubicBezTo>
                    <a:pt x="3796" y="853"/>
                    <a:pt x="2943" y="0"/>
                    <a:pt x="1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1"/>
            <p:cNvSpPr/>
            <p:nvPr/>
          </p:nvSpPr>
          <p:spPr>
            <a:xfrm>
              <a:off x="3144006" y="3567702"/>
              <a:ext cx="418852" cy="437708"/>
            </a:xfrm>
            <a:custGeom>
              <a:rect b="b" l="l" r="r" t="t"/>
              <a:pathLst>
                <a:path extrusionOk="0" h="21658" w="20725">
                  <a:moveTo>
                    <a:pt x="10352" y="1279"/>
                  </a:moveTo>
                  <a:cubicBezTo>
                    <a:pt x="11631" y="1279"/>
                    <a:pt x="12605" y="3045"/>
                    <a:pt x="13072" y="4243"/>
                  </a:cubicBezTo>
                  <a:cubicBezTo>
                    <a:pt x="12199" y="4466"/>
                    <a:pt x="11286" y="4770"/>
                    <a:pt x="10352" y="5176"/>
                  </a:cubicBezTo>
                  <a:cubicBezTo>
                    <a:pt x="9439" y="4770"/>
                    <a:pt x="8525" y="4466"/>
                    <a:pt x="7652" y="4243"/>
                  </a:cubicBezTo>
                  <a:cubicBezTo>
                    <a:pt x="8119" y="3065"/>
                    <a:pt x="9093" y="1279"/>
                    <a:pt x="10352" y="1279"/>
                  </a:cubicBezTo>
                  <a:close/>
                  <a:moveTo>
                    <a:pt x="7246" y="5440"/>
                  </a:moveTo>
                  <a:cubicBezTo>
                    <a:pt x="7754" y="5582"/>
                    <a:pt x="8261" y="5724"/>
                    <a:pt x="8789" y="5907"/>
                  </a:cubicBezTo>
                  <a:cubicBezTo>
                    <a:pt x="8140" y="6252"/>
                    <a:pt x="7510" y="6617"/>
                    <a:pt x="6881" y="7003"/>
                  </a:cubicBezTo>
                  <a:cubicBezTo>
                    <a:pt x="6983" y="6475"/>
                    <a:pt x="7104" y="5948"/>
                    <a:pt x="7246" y="5440"/>
                  </a:cubicBezTo>
                  <a:close/>
                  <a:moveTo>
                    <a:pt x="13478" y="5440"/>
                  </a:moveTo>
                  <a:cubicBezTo>
                    <a:pt x="13620" y="5948"/>
                    <a:pt x="13742" y="6475"/>
                    <a:pt x="13843" y="7003"/>
                  </a:cubicBezTo>
                  <a:cubicBezTo>
                    <a:pt x="13214" y="6617"/>
                    <a:pt x="12585" y="6252"/>
                    <a:pt x="11935" y="5907"/>
                  </a:cubicBezTo>
                  <a:cubicBezTo>
                    <a:pt x="12463" y="5724"/>
                    <a:pt x="12970" y="5582"/>
                    <a:pt x="13478" y="5440"/>
                  </a:cubicBezTo>
                  <a:close/>
                  <a:moveTo>
                    <a:pt x="4632" y="5093"/>
                  </a:moveTo>
                  <a:cubicBezTo>
                    <a:pt x="5119" y="5093"/>
                    <a:pt x="5601" y="5138"/>
                    <a:pt x="6008" y="5197"/>
                  </a:cubicBezTo>
                  <a:cubicBezTo>
                    <a:pt x="5765" y="6069"/>
                    <a:pt x="5582" y="7003"/>
                    <a:pt x="5460" y="7998"/>
                  </a:cubicBezTo>
                  <a:cubicBezTo>
                    <a:pt x="4648" y="8607"/>
                    <a:pt x="3938" y="9236"/>
                    <a:pt x="3288" y="9885"/>
                  </a:cubicBezTo>
                  <a:cubicBezTo>
                    <a:pt x="2497" y="8891"/>
                    <a:pt x="1441" y="7165"/>
                    <a:pt x="2091" y="6049"/>
                  </a:cubicBezTo>
                  <a:cubicBezTo>
                    <a:pt x="2520" y="5302"/>
                    <a:pt x="3589" y="5093"/>
                    <a:pt x="4632" y="5093"/>
                  </a:cubicBezTo>
                  <a:close/>
                  <a:moveTo>
                    <a:pt x="16083" y="5093"/>
                  </a:moveTo>
                  <a:cubicBezTo>
                    <a:pt x="17126" y="5093"/>
                    <a:pt x="18205" y="5302"/>
                    <a:pt x="18633" y="6049"/>
                  </a:cubicBezTo>
                  <a:cubicBezTo>
                    <a:pt x="19283" y="7165"/>
                    <a:pt x="18227" y="8891"/>
                    <a:pt x="17436" y="9885"/>
                  </a:cubicBezTo>
                  <a:cubicBezTo>
                    <a:pt x="16786" y="9236"/>
                    <a:pt x="16056" y="8607"/>
                    <a:pt x="15264" y="7998"/>
                  </a:cubicBezTo>
                  <a:cubicBezTo>
                    <a:pt x="15142" y="7003"/>
                    <a:pt x="14960" y="6069"/>
                    <a:pt x="14716" y="5197"/>
                  </a:cubicBezTo>
                  <a:cubicBezTo>
                    <a:pt x="15117" y="5138"/>
                    <a:pt x="15596" y="5093"/>
                    <a:pt x="16083" y="5093"/>
                  </a:cubicBezTo>
                  <a:close/>
                  <a:moveTo>
                    <a:pt x="5318" y="9743"/>
                  </a:moveTo>
                  <a:lnTo>
                    <a:pt x="5318" y="9743"/>
                  </a:lnTo>
                  <a:cubicBezTo>
                    <a:pt x="5278" y="10474"/>
                    <a:pt x="5278" y="11205"/>
                    <a:pt x="5318" y="11935"/>
                  </a:cubicBezTo>
                  <a:cubicBezTo>
                    <a:pt x="4892" y="11570"/>
                    <a:pt x="4506" y="11205"/>
                    <a:pt x="4141" y="10839"/>
                  </a:cubicBezTo>
                  <a:cubicBezTo>
                    <a:pt x="4506" y="10474"/>
                    <a:pt x="4892" y="10109"/>
                    <a:pt x="5318" y="9743"/>
                  </a:cubicBezTo>
                  <a:close/>
                  <a:moveTo>
                    <a:pt x="15406" y="9743"/>
                  </a:moveTo>
                  <a:lnTo>
                    <a:pt x="15406" y="9743"/>
                  </a:lnTo>
                  <a:cubicBezTo>
                    <a:pt x="15832" y="10109"/>
                    <a:pt x="16218" y="10474"/>
                    <a:pt x="16583" y="10839"/>
                  </a:cubicBezTo>
                  <a:cubicBezTo>
                    <a:pt x="16218" y="11205"/>
                    <a:pt x="15832" y="11570"/>
                    <a:pt x="15406" y="11935"/>
                  </a:cubicBezTo>
                  <a:cubicBezTo>
                    <a:pt x="15447" y="11205"/>
                    <a:pt x="15447" y="10474"/>
                    <a:pt x="15406" y="9743"/>
                  </a:cubicBezTo>
                  <a:close/>
                  <a:moveTo>
                    <a:pt x="10352" y="6557"/>
                  </a:moveTo>
                  <a:cubicBezTo>
                    <a:pt x="11590" y="7125"/>
                    <a:pt x="12869" y="7856"/>
                    <a:pt x="14066" y="8688"/>
                  </a:cubicBezTo>
                  <a:cubicBezTo>
                    <a:pt x="14208" y="10109"/>
                    <a:pt x="14208" y="11570"/>
                    <a:pt x="14066" y="12971"/>
                  </a:cubicBezTo>
                  <a:cubicBezTo>
                    <a:pt x="12930" y="13782"/>
                    <a:pt x="11651" y="14513"/>
                    <a:pt x="10352" y="15122"/>
                  </a:cubicBezTo>
                  <a:cubicBezTo>
                    <a:pt x="9134" y="14554"/>
                    <a:pt x="7855" y="13823"/>
                    <a:pt x="6658" y="12971"/>
                  </a:cubicBezTo>
                  <a:cubicBezTo>
                    <a:pt x="6516" y="11570"/>
                    <a:pt x="6516" y="10109"/>
                    <a:pt x="6658" y="8688"/>
                  </a:cubicBezTo>
                  <a:cubicBezTo>
                    <a:pt x="7774" y="7896"/>
                    <a:pt x="9053" y="7145"/>
                    <a:pt x="10352" y="6557"/>
                  </a:cubicBezTo>
                  <a:close/>
                  <a:moveTo>
                    <a:pt x="6881" y="14655"/>
                  </a:moveTo>
                  <a:cubicBezTo>
                    <a:pt x="7510" y="15061"/>
                    <a:pt x="8140" y="15427"/>
                    <a:pt x="8789" y="15751"/>
                  </a:cubicBezTo>
                  <a:cubicBezTo>
                    <a:pt x="8261" y="15934"/>
                    <a:pt x="7754" y="16096"/>
                    <a:pt x="7246" y="16218"/>
                  </a:cubicBezTo>
                  <a:cubicBezTo>
                    <a:pt x="7104" y="15731"/>
                    <a:pt x="6983" y="15203"/>
                    <a:pt x="6881" y="14655"/>
                  </a:cubicBezTo>
                  <a:close/>
                  <a:moveTo>
                    <a:pt x="13843" y="14655"/>
                  </a:moveTo>
                  <a:lnTo>
                    <a:pt x="13843" y="14655"/>
                  </a:lnTo>
                  <a:cubicBezTo>
                    <a:pt x="13742" y="15203"/>
                    <a:pt x="13620" y="15731"/>
                    <a:pt x="13478" y="16218"/>
                  </a:cubicBezTo>
                  <a:cubicBezTo>
                    <a:pt x="12970" y="16096"/>
                    <a:pt x="12463" y="15934"/>
                    <a:pt x="11935" y="15751"/>
                  </a:cubicBezTo>
                  <a:cubicBezTo>
                    <a:pt x="12585" y="15427"/>
                    <a:pt x="13214" y="15061"/>
                    <a:pt x="13843" y="14655"/>
                  </a:cubicBezTo>
                  <a:close/>
                  <a:moveTo>
                    <a:pt x="3288" y="11793"/>
                  </a:moveTo>
                  <a:cubicBezTo>
                    <a:pt x="3938" y="12443"/>
                    <a:pt x="4648" y="13072"/>
                    <a:pt x="5460" y="13661"/>
                  </a:cubicBezTo>
                  <a:cubicBezTo>
                    <a:pt x="5582" y="14655"/>
                    <a:pt x="5765" y="15609"/>
                    <a:pt x="6008" y="16482"/>
                  </a:cubicBezTo>
                  <a:cubicBezTo>
                    <a:pt x="5604" y="16540"/>
                    <a:pt x="5126" y="16585"/>
                    <a:pt x="4642" y="16585"/>
                  </a:cubicBezTo>
                  <a:cubicBezTo>
                    <a:pt x="3596" y="16585"/>
                    <a:pt x="2521" y="16372"/>
                    <a:pt x="2091" y="15609"/>
                  </a:cubicBezTo>
                  <a:cubicBezTo>
                    <a:pt x="1441" y="14513"/>
                    <a:pt x="2497" y="12788"/>
                    <a:pt x="3288" y="11793"/>
                  </a:cubicBezTo>
                  <a:close/>
                  <a:moveTo>
                    <a:pt x="17436" y="11793"/>
                  </a:moveTo>
                  <a:cubicBezTo>
                    <a:pt x="18227" y="12788"/>
                    <a:pt x="19283" y="14513"/>
                    <a:pt x="18633" y="15609"/>
                  </a:cubicBezTo>
                  <a:cubicBezTo>
                    <a:pt x="18203" y="16372"/>
                    <a:pt x="17118" y="16585"/>
                    <a:pt x="16073" y="16585"/>
                  </a:cubicBezTo>
                  <a:cubicBezTo>
                    <a:pt x="15589" y="16585"/>
                    <a:pt x="15114" y="16540"/>
                    <a:pt x="14716" y="16482"/>
                  </a:cubicBezTo>
                  <a:cubicBezTo>
                    <a:pt x="14960" y="15609"/>
                    <a:pt x="15142" y="14655"/>
                    <a:pt x="15264" y="13661"/>
                  </a:cubicBezTo>
                  <a:cubicBezTo>
                    <a:pt x="16056" y="13072"/>
                    <a:pt x="16786" y="12443"/>
                    <a:pt x="17436" y="11793"/>
                  </a:cubicBezTo>
                  <a:close/>
                  <a:moveTo>
                    <a:pt x="10352" y="16502"/>
                  </a:moveTo>
                  <a:cubicBezTo>
                    <a:pt x="11286" y="16888"/>
                    <a:pt x="12199" y="17213"/>
                    <a:pt x="13072" y="17436"/>
                  </a:cubicBezTo>
                  <a:cubicBezTo>
                    <a:pt x="12605" y="18613"/>
                    <a:pt x="11631" y="20400"/>
                    <a:pt x="10352" y="20400"/>
                  </a:cubicBezTo>
                  <a:cubicBezTo>
                    <a:pt x="9093" y="20400"/>
                    <a:pt x="8119" y="18613"/>
                    <a:pt x="7652" y="17436"/>
                  </a:cubicBezTo>
                  <a:cubicBezTo>
                    <a:pt x="8525" y="17213"/>
                    <a:pt x="9439" y="16888"/>
                    <a:pt x="10352" y="16502"/>
                  </a:cubicBezTo>
                  <a:close/>
                  <a:moveTo>
                    <a:pt x="10352" y="0"/>
                  </a:moveTo>
                  <a:cubicBezTo>
                    <a:pt x="8383" y="0"/>
                    <a:pt x="7084" y="2132"/>
                    <a:pt x="6394" y="3979"/>
                  </a:cubicBezTo>
                  <a:cubicBezTo>
                    <a:pt x="5835" y="3886"/>
                    <a:pt x="5233" y="3824"/>
                    <a:pt x="4635" y="3824"/>
                  </a:cubicBezTo>
                  <a:cubicBezTo>
                    <a:pt x="3148" y="3824"/>
                    <a:pt x="1690" y="4204"/>
                    <a:pt x="995" y="5420"/>
                  </a:cubicBezTo>
                  <a:cubicBezTo>
                    <a:pt x="0" y="7125"/>
                    <a:pt x="1177" y="9317"/>
                    <a:pt x="2436" y="10839"/>
                  </a:cubicBezTo>
                  <a:cubicBezTo>
                    <a:pt x="1177" y="12362"/>
                    <a:pt x="0" y="14534"/>
                    <a:pt x="995" y="16259"/>
                  </a:cubicBezTo>
                  <a:cubicBezTo>
                    <a:pt x="1690" y="17475"/>
                    <a:pt x="3148" y="17854"/>
                    <a:pt x="4635" y="17854"/>
                  </a:cubicBezTo>
                  <a:cubicBezTo>
                    <a:pt x="5233" y="17854"/>
                    <a:pt x="5835" y="17793"/>
                    <a:pt x="6394" y="17700"/>
                  </a:cubicBezTo>
                  <a:cubicBezTo>
                    <a:pt x="7084" y="19547"/>
                    <a:pt x="8383" y="21658"/>
                    <a:pt x="10352" y="21658"/>
                  </a:cubicBezTo>
                  <a:cubicBezTo>
                    <a:pt x="12341" y="21658"/>
                    <a:pt x="13640" y="19547"/>
                    <a:pt x="14330" y="17700"/>
                  </a:cubicBezTo>
                  <a:cubicBezTo>
                    <a:pt x="14889" y="17793"/>
                    <a:pt x="15491" y="17854"/>
                    <a:pt x="16089" y="17854"/>
                  </a:cubicBezTo>
                  <a:cubicBezTo>
                    <a:pt x="17576" y="17854"/>
                    <a:pt x="19035" y="17475"/>
                    <a:pt x="19729" y="16259"/>
                  </a:cubicBezTo>
                  <a:cubicBezTo>
                    <a:pt x="20724" y="14534"/>
                    <a:pt x="19547" y="12362"/>
                    <a:pt x="18288" y="10839"/>
                  </a:cubicBezTo>
                  <a:cubicBezTo>
                    <a:pt x="18430" y="10677"/>
                    <a:pt x="18552" y="10494"/>
                    <a:pt x="18674" y="10332"/>
                  </a:cubicBezTo>
                  <a:cubicBezTo>
                    <a:pt x="20095" y="8424"/>
                    <a:pt x="20460" y="6678"/>
                    <a:pt x="19729" y="5420"/>
                  </a:cubicBezTo>
                  <a:cubicBezTo>
                    <a:pt x="19035" y="4204"/>
                    <a:pt x="17576" y="3824"/>
                    <a:pt x="16089" y="3824"/>
                  </a:cubicBezTo>
                  <a:cubicBezTo>
                    <a:pt x="15491" y="3824"/>
                    <a:pt x="14889" y="3886"/>
                    <a:pt x="14330" y="3979"/>
                  </a:cubicBezTo>
                  <a:cubicBezTo>
                    <a:pt x="13640" y="2132"/>
                    <a:pt x="12321" y="0"/>
                    <a:pt x="10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51"/>
          <p:cNvGrpSpPr/>
          <p:nvPr/>
        </p:nvGrpSpPr>
        <p:grpSpPr>
          <a:xfrm>
            <a:off x="4230089" y="2953277"/>
            <a:ext cx="438354" cy="438759"/>
            <a:chOff x="1926899" y="3567702"/>
            <a:chExt cx="437304" cy="437708"/>
          </a:xfrm>
        </p:grpSpPr>
        <p:sp>
          <p:nvSpPr>
            <p:cNvPr id="1132" name="Google Shape;1132;p51"/>
            <p:cNvSpPr/>
            <p:nvPr/>
          </p:nvSpPr>
          <p:spPr>
            <a:xfrm>
              <a:off x="1993350" y="3724410"/>
              <a:ext cx="313821" cy="189125"/>
            </a:xfrm>
            <a:custGeom>
              <a:rect b="b" l="l" r="r" t="t"/>
              <a:pathLst>
                <a:path extrusionOk="0" h="9358" w="15528">
                  <a:moveTo>
                    <a:pt x="7774" y="1522"/>
                  </a:moveTo>
                  <a:cubicBezTo>
                    <a:pt x="9297" y="1522"/>
                    <a:pt x="10738" y="2111"/>
                    <a:pt x="11814" y="3187"/>
                  </a:cubicBezTo>
                  <a:cubicBezTo>
                    <a:pt x="12057" y="3430"/>
                    <a:pt x="12057" y="3836"/>
                    <a:pt x="11814" y="4080"/>
                  </a:cubicBezTo>
                  <a:cubicBezTo>
                    <a:pt x="11689" y="4204"/>
                    <a:pt x="11523" y="4270"/>
                    <a:pt x="11355" y="4270"/>
                  </a:cubicBezTo>
                  <a:cubicBezTo>
                    <a:pt x="11193" y="4270"/>
                    <a:pt x="11029" y="4209"/>
                    <a:pt x="10900" y="4080"/>
                  </a:cubicBezTo>
                  <a:cubicBezTo>
                    <a:pt x="10068" y="3248"/>
                    <a:pt x="8952" y="2781"/>
                    <a:pt x="7774" y="2781"/>
                  </a:cubicBezTo>
                  <a:cubicBezTo>
                    <a:pt x="6577" y="2781"/>
                    <a:pt x="5460" y="3248"/>
                    <a:pt x="4628" y="4080"/>
                  </a:cubicBezTo>
                  <a:cubicBezTo>
                    <a:pt x="4506" y="4202"/>
                    <a:pt x="4344" y="4263"/>
                    <a:pt x="4182" y="4263"/>
                  </a:cubicBezTo>
                  <a:cubicBezTo>
                    <a:pt x="4019" y="4263"/>
                    <a:pt x="3857" y="4202"/>
                    <a:pt x="3735" y="4080"/>
                  </a:cubicBezTo>
                  <a:cubicBezTo>
                    <a:pt x="3492" y="3836"/>
                    <a:pt x="3492" y="3430"/>
                    <a:pt x="3735" y="3187"/>
                  </a:cubicBezTo>
                  <a:cubicBezTo>
                    <a:pt x="4811" y="2111"/>
                    <a:pt x="6252" y="1522"/>
                    <a:pt x="7774" y="1522"/>
                  </a:cubicBezTo>
                  <a:close/>
                  <a:moveTo>
                    <a:pt x="7774" y="4060"/>
                  </a:moveTo>
                  <a:cubicBezTo>
                    <a:pt x="8627" y="4060"/>
                    <a:pt x="9418" y="4384"/>
                    <a:pt x="10007" y="4973"/>
                  </a:cubicBezTo>
                  <a:cubicBezTo>
                    <a:pt x="10251" y="5237"/>
                    <a:pt x="10251" y="5623"/>
                    <a:pt x="10007" y="5886"/>
                  </a:cubicBezTo>
                  <a:cubicBezTo>
                    <a:pt x="9885" y="6008"/>
                    <a:pt x="9723" y="6069"/>
                    <a:pt x="9560" y="6069"/>
                  </a:cubicBezTo>
                  <a:cubicBezTo>
                    <a:pt x="9398" y="6069"/>
                    <a:pt x="9236" y="6008"/>
                    <a:pt x="9114" y="5886"/>
                  </a:cubicBezTo>
                  <a:cubicBezTo>
                    <a:pt x="8749" y="5521"/>
                    <a:pt x="8282" y="5318"/>
                    <a:pt x="7774" y="5318"/>
                  </a:cubicBezTo>
                  <a:cubicBezTo>
                    <a:pt x="7267" y="5318"/>
                    <a:pt x="6780" y="5521"/>
                    <a:pt x="6435" y="5886"/>
                  </a:cubicBezTo>
                  <a:cubicBezTo>
                    <a:pt x="6303" y="6008"/>
                    <a:pt x="6140" y="6069"/>
                    <a:pt x="5978" y="6069"/>
                  </a:cubicBezTo>
                  <a:cubicBezTo>
                    <a:pt x="5816" y="6069"/>
                    <a:pt x="5653" y="6008"/>
                    <a:pt x="5521" y="5886"/>
                  </a:cubicBezTo>
                  <a:cubicBezTo>
                    <a:pt x="5278" y="5623"/>
                    <a:pt x="5278" y="5237"/>
                    <a:pt x="5521" y="4973"/>
                  </a:cubicBezTo>
                  <a:cubicBezTo>
                    <a:pt x="6130" y="4384"/>
                    <a:pt x="6922" y="4060"/>
                    <a:pt x="7774" y="4060"/>
                  </a:cubicBezTo>
                  <a:close/>
                  <a:moveTo>
                    <a:pt x="7774" y="6597"/>
                  </a:moveTo>
                  <a:cubicBezTo>
                    <a:pt x="8119" y="6597"/>
                    <a:pt x="8404" y="6881"/>
                    <a:pt x="8404" y="7226"/>
                  </a:cubicBezTo>
                  <a:cubicBezTo>
                    <a:pt x="8404" y="7571"/>
                    <a:pt x="8119" y="7855"/>
                    <a:pt x="7774" y="7855"/>
                  </a:cubicBezTo>
                  <a:cubicBezTo>
                    <a:pt x="7429" y="7855"/>
                    <a:pt x="7145" y="7571"/>
                    <a:pt x="7145" y="7226"/>
                  </a:cubicBezTo>
                  <a:cubicBezTo>
                    <a:pt x="7145" y="6881"/>
                    <a:pt x="7429" y="6597"/>
                    <a:pt x="7774" y="6597"/>
                  </a:cubicBezTo>
                  <a:close/>
                  <a:moveTo>
                    <a:pt x="589" y="0"/>
                  </a:moveTo>
                  <a:cubicBezTo>
                    <a:pt x="264" y="0"/>
                    <a:pt x="0" y="284"/>
                    <a:pt x="0" y="609"/>
                  </a:cubicBezTo>
                  <a:lnTo>
                    <a:pt x="0" y="9357"/>
                  </a:lnTo>
                  <a:lnTo>
                    <a:pt x="15528" y="9357"/>
                  </a:lnTo>
                  <a:lnTo>
                    <a:pt x="15528" y="609"/>
                  </a:lnTo>
                  <a:cubicBezTo>
                    <a:pt x="15528" y="284"/>
                    <a:pt x="15264" y="0"/>
                    <a:pt x="14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1"/>
            <p:cNvSpPr/>
            <p:nvPr/>
          </p:nvSpPr>
          <p:spPr>
            <a:xfrm>
              <a:off x="1963398" y="3939364"/>
              <a:ext cx="373723" cy="66046"/>
            </a:xfrm>
            <a:custGeom>
              <a:rect b="b" l="l" r="r" t="t"/>
              <a:pathLst>
                <a:path extrusionOk="0" h="3268" w="18492">
                  <a:moveTo>
                    <a:pt x="610" y="0"/>
                  </a:moveTo>
                  <a:cubicBezTo>
                    <a:pt x="285" y="0"/>
                    <a:pt x="1" y="284"/>
                    <a:pt x="1" y="609"/>
                  </a:cubicBezTo>
                  <a:lnTo>
                    <a:pt x="1" y="913"/>
                  </a:lnTo>
                  <a:cubicBezTo>
                    <a:pt x="1" y="2212"/>
                    <a:pt x="1056" y="3268"/>
                    <a:pt x="2355" y="3268"/>
                  </a:cubicBezTo>
                  <a:lnTo>
                    <a:pt x="16157" y="3268"/>
                  </a:lnTo>
                  <a:cubicBezTo>
                    <a:pt x="17436" y="3268"/>
                    <a:pt x="18492" y="2212"/>
                    <a:pt x="18492" y="913"/>
                  </a:cubicBezTo>
                  <a:lnTo>
                    <a:pt x="18492" y="609"/>
                  </a:lnTo>
                  <a:cubicBezTo>
                    <a:pt x="18492" y="284"/>
                    <a:pt x="18228" y="0"/>
                    <a:pt x="17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1"/>
            <p:cNvSpPr/>
            <p:nvPr/>
          </p:nvSpPr>
          <p:spPr>
            <a:xfrm>
              <a:off x="1926899" y="3567702"/>
              <a:ext cx="437304" cy="246966"/>
            </a:xfrm>
            <a:custGeom>
              <a:rect b="b" l="l" r="r" t="t"/>
              <a:pathLst>
                <a:path extrusionOk="0" h="12220" w="21638">
                  <a:moveTo>
                    <a:pt x="10819" y="0"/>
                  </a:moveTo>
                  <a:cubicBezTo>
                    <a:pt x="10271" y="0"/>
                    <a:pt x="9723" y="102"/>
                    <a:pt x="9236" y="285"/>
                  </a:cubicBezTo>
                  <a:cubicBezTo>
                    <a:pt x="8099" y="711"/>
                    <a:pt x="7185" y="1604"/>
                    <a:pt x="6698" y="2720"/>
                  </a:cubicBezTo>
                  <a:cubicBezTo>
                    <a:pt x="6292" y="2517"/>
                    <a:pt x="5866" y="2416"/>
                    <a:pt x="5399" y="2416"/>
                  </a:cubicBezTo>
                  <a:cubicBezTo>
                    <a:pt x="4628" y="2416"/>
                    <a:pt x="3938" y="2700"/>
                    <a:pt x="3410" y="3147"/>
                  </a:cubicBezTo>
                  <a:cubicBezTo>
                    <a:pt x="3146" y="3390"/>
                    <a:pt x="2923" y="3674"/>
                    <a:pt x="2740" y="3999"/>
                  </a:cubicBezTo>
                  <a:cubicBezTo>
                    <a:pt x="2476" y="4466"/>
                    <a:pt x="2355" y="5034"/>
                    <a:pt x="2395" y="5623"/>
                  </a:cubicBezTo>
                  <a:cubicBezTo>
                    <a:pt x="1116" y="6069"/>
                    <a:pt x="183" y="7206"/>
                    <a:pt x="20" y="8586"/>
                  </a:cubicBezTo>
                  <a:cubicBezTo>
                    <a:pt x="0" y="8728"/>
                    <a:pt x="0" y="8850"/>
                    <a:pt x="0" y="8992"/>
                  </a:cubicBezTo>
                  <a:cubicBezTo>
                    <a:pt x="0" y="10129"/>
                    <a:pt x="508" y="11144"/>
                    <a:pt x="1340" y="11793"/>
                  </a:cubicBezTo>
                  <a:cubicBezTo>
                    <a:pt x="1543" y="11956"/>
                    <a:pt x="1766" y="12098"/>
                    <a:pt x="2010" y="12220"/>
                  </a:cubicBezTo>
                  <a:lnTo>
                    <a:pt x="2010" y="8363"/>
                  </a:lnTo>
                  <a:cubicBezTo>
                    <a:pt x="2010" y="7328"/>
                    <a:pt x="2842" y="6496"/>
                    <a:pt x="3877" y="6496"/>
                  </a:cubicBezTo>
                  <a:lnTo>
                    <a:pt x="18207" y="6496"/>
                  </a:lnTo>
                  <a:cubicBezTo>
                    <a:pt x="19242" y="6496"/>
                    <a:pt x="20074" y="7328"/>
                    <a:pt x="20074" y="8363"/>
                  </a:cubicBezTo>
                  <a:lnTo>
                    <a:pt x="20074" y="11956"/>
                  </a:lnTo>
                  <a:cubicBezTo>
                    <a:pt x="20217" y="11854"/>
                    <a:pt x="20359" y="11753"/>
                    <a:pt x="20480" y="11631"/>
                  </a:cubicBezTo>
                  <a:cubicBezTo>
                    <a:pt x="21191" y="10981"/>
                    <a:pt x="21637" y="10048"/>
                    <a:pt x="21637" y="8992"/>
                  </a:cubicBezTo>
                  <a:cubicBezTo>
                    <a:pt x="21637" y="8850"/>
                    <a:pt x="21637" y="8728"/>
                    <a:pt x="21617" y="8586"/>
                  </a:cubicBezTo>
                  <a:cubicBezTo>
                    <a:pt x="21455" y="7206"/>
                    <a:pt x="20521" y="6069"/>
                    <a:pt x="19242" y="5623"/>
                  </a:cubicBezTo>
                  <a:cubicBezTo>
                    <a:pt x="19283" y="5034"/>
                    <a:pt x="19161" y="4466"/>
                    <a:pt x="18897" y="3999"/>
                  </a:cubicBezTo>
                  <a:cubicBezTo>
                    <a:pt x="18390" y="3045"/>
                    <a:pt x="17395" y="2416"/>
                    <a:pt x="16238" y="2416"/>
                  </a:cubicBezTo>
                  <a:cubicBezTo>
                    <a:pt x="15995" y="2416"/>
                    <a:pt x="15771" y="2436"/>
                    <a:pt x="15548" y="2497"/>
                  </a:cubicBezTo>
                  <a:cubicBezTo>
                    <a:pt x="15345" y="2538"/>
                    <a:pt x="15142" y="2619"/>
                    <a:pt x="14939" y="2720"/>
                  </a:cubicBezTo>
                  <a:cubicBezTo>
                    <a:pt x="14777" y="2335"/>
                    <a:pt x="14574" y="1990"/>
                    <a:pt x="14330" y="1685"/>
                  </a:cubicBezTo>
                  <a:cubicBezTo>
                    <a:pt x="13498" y="670"/>
                    <a:pt x="12240" y="0"/>
                    <a:pt x="10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5" name="Google Shape;1135;p51"/>
          <p:cNvGrpSpPr/>
          <p:nvPr/>
        </p:nvGrpSpPr>
        <p:grpSpPr>
          <a:xfrm>
            <a:off x="2829258" y="2972233"/>
            <a:ext cx="438779" cy="400835"/>
            <a:chOff x="718806" y="1190925"/>
            <a:chExt cx="437728" cy="399875"/>
          </a:xfrm>
        </p:grpSpPr>
        <p:sp>
          <p:nvSpPr>
            <p:cNvPr id="1136" name="Google Shape;1136;p51"/>
            <p:cNvSpPr/>
            <p:nvPr/>
          </p:nvSpPr>
          <p:spPr>
            <a:xfrm>
              <a:off x="779921" y="1493651"/>
              <a:ext cx="100949" cy="97149"/>
            </a:xfrm>
            <a:custGeom>
              <a:rect b="b" l="l" r="r" t="t"/>
              <a:pathLst>
                <a:path extrusionOk="0" h="4807" w="4995">
                  <a:moveTo>
                    <a:pt x="2295" y="1"/>
                  </a:moveTo>
                  <a:lnTo>
                    <a:pt x="732" y="1564"/>
                  </a:lnTo>
                  <a:cubicBezTo>
                    <a:pt x="1" y="2294"/>
                    <a:pt x="1" y="3512"/>
                    <a:pt x="732" y="4243"/>
                  </a:cubicBezTo>
                  <a:cubicBezTo>
                    <a:pt x="1107" y="4619"/>
                    <a:pt x="1594" y="4806"/>
                    <a:pt x="2081" y="4806"/>
                  </a:cubicBezTo>
                  <a:cubicBezTo>
                    <a:pt x="2569" y="4806"/>
                    <a:pt x="3056" y="4619"/>
                    <a:pt x="3431" y="4243"/>
                  </a:cubicBezTo>
                  <a:lnTo>
                    <a:pt x="4994" y="2700"/>
                  </a:lnTo>
                  <a:cubicBezTo>
                    <a:pt x="3837" y="2092"/>
                    <a:pt x="2903" y="1138"/>
                    <a:pt x="2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1"/>
            <p:cNvSpPr/>
            <p:nvPr/>
          </p:nvSpPr>
          <p:spPr>
            <a:xfrm>
              <a:off x="836954" y="1327929"/>
              <a:ext cx="210043" cy="210043"/>
            </a:xfrm>
            <a:custGeom>
              <a:rect b="b" l="l" r="r" t="t"/>
              <a:pathLst>
                <a:path extrusionOk="0" h="10393" w="10393">
                  <a:moveTo>
                    <a:pt x="5196" y="1"/>
                  </a:moveTo>
                  <a:cubicBezTo>
                    <a:pt x="2335" y="1"/>
                    <a:pt x="0" y="2335"/>
                    <a:pt x="0" y="5197"/>
                  </a:cubicBezTo>
                  <a:cubicBezTo>
                    <a:pt x="0" y="8059"/>
                    <a:pt x="2335" y="10393"/>
                    <a:pt x="5196" y="10393"/>
                  </a:cubicBezTo>
                  <a:cubicBezTo>
                    <a:pt x="8058" y="10393"/>
                    <a:pt x="10393" y="8059"/>
                    <a:pt x="10393" y="5197"/>
                  </a:cubicBezTo>
                  <a:cubicBezTo>
                    <a:pt x="10393" y="2335"/>
                    <a:pt x="8058" y="1"/>
                    <a:pt x="5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1"/>
            <p:cNvSpPr/>
            <p:nvPr/>
          </p:nvSpPr>
          <p:spPr>
            <a:xfrm>
              <a:off x="718806" y="1190925"/>
              <a:ext cx="437728" cy="253939"/>
            </a:xfrm>
            <a:custGeom>
              <a:rect b="b" l="l" r="r" t="t"/>
              <a:pathLst>
                <a:path extrusionOk="0" h="12565" w="21659">
                  <a:moveTo>
                    <a:pt x="10819" y="0"/>
                  </a:moveTo>
                  <a:cubicBezTo>
                    <a:pt x="10251" y="0"/>
                    <a:pt x="9703" y="102"/>
                    <a:pt x="9195" y="305"/>
                  </a:cubicBezTo>
                  <a:cubicBezTo>
                    <a:pt x="8079" y="751"/>
                    <a:pt x="7186" y="1604"/>
                    <a:pt x="6699" y="2700"/>
                  </a:cubicBezTo>
                  <a:cubicBezTo>
                    <a:pt x="6313" y="2517"/>
                    <a:pt x="5867" y="2416"/>
                    <a:pt x="5400" y="2416"/>
                  </a:cubicBezTo>
                  <a:cubicBezTo>
                    <a:pt x="4649" y="2416"/>
                    <a:pt x="3979" y="2680"/>
                    <a:pt x="3451" y="3126"/>
                  </a:cubicBezTo>
                  <a:cubicBezTo>
                    <a:pt x="3147" y="3390"/>
                    <a:pt x="2903" y="3694"/>
                    <a:pt x="2720" y="4039"/>
                  </a:cubicBezTo>
                  <a:cubicBezTo>
                    <a:pt x="2477" y="4506"/>
                    <a:pt x="2355" y="5054"/>
                    <a:pt x="2396" y="5623"/>
                  </a:cubicBezTo>
                  <a:cubicBezTo>
                    <a:pt x="1117" y="6069"/>
                    <a:pt x="183" y="7206"/>
                    <a:pt x="21" y="8586"/>
                  </a:cubicBezTo>
                  <a:cubicBezTo>
                    <a:pt x="1" y="8728"/>
                    <a:pt x="1" y="8850"/>
                    <a:pt x="1" y="8992"/>
                  </a:cubicBezTo>
                  <a:cubicBezTo>
                    <a:pt x="1" y="10961"/>
                    <a:pt x="1604" y="12564"/>
                    <a:pt x="3573" y="12564"/>
                  </a:cubicBezTo>
                  <a:lnTo>
                    <a:pt x="4608" y="12564"/>
                  </a:lnTo>
                  <a:cubicBezTo>
                    <a:pt x="4588" y="12361"/>
                    <a:pt x="4568" y="12179"/>
                    <a:pt x="4568" y="11976"/>
                  </a:cubicBezTo>
                  <a:cubicBezTo>
                    <a:pt x="4568" y="8403"/>
                    <a:pt x="7470" y="5501"/>
                    <a:pt x="11042" y="5501"/>
                  </a:cubicBezTo>
                  <a:cubicBezTo>
                    <a:pt x="14595" y="5501"/>
                    <a:pt x="17497" y="8403"/>
                    <a:pt x="17497" y="11976"/>
                  </a:cubicBezTo>
                  <a:cubicBezTo>
                    <a:pt x="17497" y="12179"/>
                    <a:pt x="17497" y="12361"/>
                    <a:pt x="17477" y="12564"/>
                  </a:cubicBezTo>
                  <a:lnTo>
                    <a:pt x="18086" y="12564"/>
                  </a:lnTo>
                  <a:cubicBezTo>
                    <a:pt x="20055" y="12564"/>
                    <a:pt x="21658" y="10961"/>
                    <a:pt x="21658" y="8992"/>
                  </a:cubicBezTo>
                  <a:cubicBezTo>
                    <a:pt x="21658" y="8850"/>
                    <a:pt x="21638" y="8728"/>
                    <a:pt x="21638" y="8586"/>
                  </a:cubicBezTo>
                  <a:cubicBezTo>
                    <a:pt x="21475" y="7206"/>
                    <a:pt x="20521" y="6069"/>
                    <a:pt x="19263" y="5623"/>
                  </a:cubicBezTo>
                  <a:cubicBezTo>
                    <a:pt x="19304" y="5054"/>
                    <a:pt x="19182" y="4506"/>
                    <a:pt x="18938" y="4039"/>
                  </a:cubicBezTo>
                  <a:cubicBezTo>
                    <a:pt x="18431" y="3065"/>
                    <a:pt x="17416" y="2416"/>
                    <a:pt x="16259" y="2416"/>
                  </a:cubicBezTo>
                  <a:cubicBezTo>
                    <a:pt x="15995" y="2416"/>
                    <a:pt x="15752" y="2436"/>
                    <a:pt x="15528" y="2497"/>
                  </a:cubicBezTo>
                  <a:cubicBezTo>
                    <a:pt x="15325" y="2537"/>
                    <a:pt x="15122" y="2619"/>
                    <a:pt x="14940" y="2700"/>
                  </a:cubicBezTo>
                  <a:cubicBezTo>
                    <a:pt x="14798" y="2355"/>
                    <a:pt x="14615" y="2050"/>
                    <a:pt x="14392" y="1746"/>
                  </a:cubicBezTo>
                  <a:cubicBezTo>
                    <a:pt x="13559" y="690"/>
                    <a:pt x="12281" y="0"/>
                    <a:pt x="10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51"/>
          <p:cNvGrpSpPr/>
          <p:nvPr/>
        </p:nvGrpSpPr>
        <p:grpSpPr>
          <a:xfrm>
            <a:off x="5907602" y="2953272"/>
            <a:ext cx="423970" cy="438759"/>
            <a:chOff x="726183" y="1770972"/>
            <a:chExt cx="422955" cy="437708"/>
          </a:xfrm>
        </p:grpSpPr>
        <p:sp>
          <p:nvSpPr>
            <p:cNvPr id="1140" name="Google Shape;1140;p51"/>
            <p:cNvSpPr/>
            <p:nvPr/>
          </p:nvSpPr>
          <p:spPr>
            <a:xfrm>
              <a:off x="726183" y="1834957"/>
              <a:ext cx="422955" cy="373723"/>
            </a:xfrm>
            <a:custGeom>
              <a:rect b="b" l="l" r="r" t="t"/>
              <a:pathLst>
                <a:path extrusionOk="0" h="18492" w="20928">
                  <a:moveTo>
                    <a:pt x="630" y="0"/>
                  </a:moveTo>
                  <a:cubicBezTo>
                    <a:pt x="285" y="0"/>
                    <a:pt x="1" y="285"/>
                    <a:pt x="1" y="650"/>
                  </a:cubicBezTo>
                  <a:lnTo>
                    <a:pt x="1" y="17862"/>
                  </a:lnTo>
                  <a:cubicBezTo>
                    <a:pt x="1" y="18207"/>
                    <a:pt x="285" y="18492"/>
                    <a:pt x="630" y="18492"/>
                  </a:cubicBezTo>
                  <a:lnTo>
                    <a:pt x="20299" y="18492"/>
                  </a:lnTo>
                  <a:cubicBezTo>
                    <a:pt x="20644" y="18492"/>
                    <a:pt x="20928" y="18207"/>
                    <a:pt x="20928" y="17862"/>
                  </a:cubicBezTo>
                  <a:cubicBezTo>
                    <a:pt x="20928" y="17497"/>
                    <a:pt x="20644" y="17213"/>
                    <a:pt x="20299" y="17213"/>
                  </a:cubicBezTo>
                  <a:lnTo>
                    <a:pt x="19649" y="17213"/>
                  </a:lnTo>
                  <a:lnTo>
                    <a:pt x="19649" y="3593"/>
                  </a:lnTo>
                  <a:cubicBezTo>
                    <a:pt x="19649" y="3370"/>
                    <a:pt x="19466" y="3187"/>
                    <a:pt x="19243" y="3187"/>
                  </a:cubicBezTo>
                  <a:lnTo>
                    <a:pt x="18066" y="3187"/>
                  </a:lnTo>
                  <a:cubicBezTo>
                    <a:pt x="17843" y="3187"/>
                    <a:pt x="17640" y="3370"/>
                    <a:pt x="17640" y="3593"/>
                  </a:cubicBezTo>
                  <a:lnTo>
                    <a:pt x="17640" y="17213"/>
                  </a:lnTo>
                  <a:lnTo>
                    <a:pt x="16381" y="17213"/>
                  </a:lnTo>
                  <a:lnTo>
                    <a:pt x="16381" y="8728"/>
                  </a:lnTo>
                  <a:cubicBezTo>
                    <a:pt x="16381" y="8485"/>
                    <a:pt x="16198" y="8302"/>
                    <a:pt x="15955" y="8302"/>
                  </a:cubicBezTo>
                  <a:lnTo>
                    <a:pt x="14798" y="8302"/>
                  </a:lnTo>
                  <a:cubicBezTo>
                    <a:pt x="14554" y="8302"/>
                    <a:pt x="14372" y="8485"/>
                    <a:pt x="14372" y="8728"/>
                  </a:cubicBezTo>
                  <a:lnTo>
                    <a:pt x="14372" y="17213"/>
                  </a:lnTo>
                  <a:lnTo>
                    <a:pt x="13113" y="17213"/>
                  </a:lnTo>
                  <a:lnTo>
                    <a:pt x="13113" y="12280"/>
                  </a:lnTo>
                  <a:cubicBezTo>
                    <a:pt x="13113" y="12037"/>
                    <a:pt x="12910" y="11854"/>
                    <a:pt x="12687" y="11854"/>
                  </a:cubicBezTo>
                  <a:lnTo>
                    <a:pt x="11510" y="11854"/>
                  </a:lnTo>
                  <a:cubicBezTo>
                    <a:pt x="11286" y="11854"/>
                    <a:pt x="11104" y="12037"/>
                    <a:pt x="11104" y="12280"/>
                  </a:cubicBezTo>
                  <a:lnTo>
                    <a:pt x="11104" y="17213"/>
                  </a:lnTo>
                  <a:lnTo>
                    <a:pt x="9825" y="17213"/>
                  </a:lnTo>
                  <a:lnTo>
                    <a:pt x="9825" y="8668"/>
                  </a:lnTo>
                  <a:cubicBezTo>
                    <a:pt x="9825" y="8444"/>
                    <a:pt x="9642" y="8262"/>
                    <a:pt x="9399" y="8262"/>
                  </a:cubicBezTo>
                  <a:lnTo>
                    <a:pt x="8242" y="8262"/>
                  </a:lnTo>
                  <a:cubicBezTo>
                    <a:pt x="7998" y="8262"/>
                    <a:pt x="7816" y="8444"/>
                    <a:pt x="7816" y="8668"/>
                  </a:cubicBezTo>
                  <a:lnTo>
                    <a:pt x="7816" y="17213"/>
                  </a:lnTo>
                  <a:lnTo>
                    <a:pt x="6557" y="17213"/>
                  </a:lnTo>
                  <a:lnTo>
                    <a:pt x="6557" y="12280"/>
                  </a:lnTo>
                  <a:cubicBezTo>
                    <a:pt x="6557" y="12037"/>
                    <a:pt x="6354" y="11854"/>
                    <a:pt x="6131" y="11854"/>
                  </a:cubicBezTo>
                  <a:lnTo>
                    <a:pt x="4974" y="11854"/>
                  </a:lnTo>
                  <a:cubicBezTo>
                    <a:pt x="4730" y="11854"/>
                    <a:pt x="4548" y="12037"/>
                    <a:pt x="4548" y="12280"/>
                  </a:cubicBezTo>
                  <a:lnTo>
                    <a:pt x="4548" y="17213"/>
                  </a:lnTo>
                  <a:lnTo>
                    <a:pt x="3269" y="17213"/>
                  </a:lnTo>
                  <a:lnTo>
                    <a:pt x="3269" y="15508"/>
                  </a:lnTo>
                  <a:cubicBezTo>
                    <a:pt x="3269" y="15285"/>
                    <a:pt x="3086" y="15082"/>
                    <a:pt x="2863" y="15082"/>
                  </a:cubicBezTo>
                  <a:lnTo>
                    <a:pt x="1259" y="15082"/>
                  </a:lnTo>
                  <a:lnTo>
                    <a:pt x="1259" y="65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1"/>
            <p:cNvSpPr/>
            <p:nvPr/>
          </p:nvSpPr>
          <p:spPr>
            <a:xfrm>
              <a:off x="775818" y="1770972"/>
              <a:ext cx="342964" cy="191571"/>
            </a:xfrm>
            <a:custGeom>
              <a:rect b="b" l="l" r="r" t="t"/>
              <a:pathLst>
                <a:path extrusionOk="0" h="9479" w="16970">
                  <a:moveTo>
                    <a:pt x="14250" y="0"/>
                  </a:moveTo>
                  <a:cubicBezTo>
                    <a:pt x="13905" y="0"/>
                    <a:pt x="13621" y="284"/>
                    <a:pt x="13621" y="629"/>
                  </a:cubicBezTo>
                  <a:cubicBezTo>
                    <a:pt x="13621" y="995"/>
                    <a:pt x="13905" y="1279"/>
                    <a:pt x="14250" y="1279"/>
                  </a:cubicBezTo>
                  <a:lnTo>
                    <a:pt x="14798" y="1279"/>
                  </a:lnTo>
                  <a:lnTo>
                    <a:pt x="9033" y="7023"/>
                  </a:lnTo>
                  <a:lnTo>
                    <a:pt x="5360" y="4100"/>
                  </a:lnTo>
                  <a:cubicBezTo>
                    <a:pt x="5237" y="4006"/>
                    <a:pt x="5093" y="3960"/>
                    <a:pt x="4951" y="3960"/>
                  </a:cubicBezTo>
                  <a:cubicBezTo>
                    <a:pt x="4787" y="3960"/>
                    <a:pt x="4627" y="4021"/>
                    <a:pt x="4507" y="4141"/>
                  </a:cubicBezTo>
                  <a:lnTo>
                    <a:pt x="245" y="8403"/>
                  </a:lnTo>
                  <a:cubicBezTo>
                    <a:pt x="1" y="8647"/>
                    <a:pt x="1" y="9053"/>
                    <a:pt x="245" y="9296"/>
                  </a:cubicBezTo>
                  <a:cubicBezTo>
                    <a:pt x="366" y="9418"/>
                    <a:pt x="529" y="9479"/>
                    <a:pt x="691" y="9479"/>
                  </a:cubicBezTo>
                  <a:cubicBezTo>
                    <a:pt x="853" y="9479"/>
                    <a:pt x="1016" y="9418"/>
                    <a:pt x="1138" y="9296"/>
                  </a:cubicBezTo>
                  <a:lnTo>
                    <a:pt x="4994" y="5440"/>
                  </a:lnTo>
                  <a:lnTo>
                    <a:pt x="8688" y="8383"/>
                  </a:lnTo>
                  <a:cubicBezTo>
                    <a:pt x="8808" y="8475"/>
                    <a:pt x="8949" y="8521"/>
                    <a:pt x="9088" y="8521"/>
                  </a:cubicBezTo>
                  <a:cubicBezTo>
                    <a:pt x="9255" y="8521"/>
                    <a:pt x="9419" y="8455"/>
                    <a:pt x="9541" y="8322"/>
                  </a:cubicBezTo>
                  <a:lnTo>
                    <a:pt x="15691" y="2172"/>
                  </a:lnTo>
                  <a:lnTo>
                    <a:pt x="15691" y="2720"/>
                  </a:lnTo>
                  <a:cubicBezTo>
                    <a:pt x="15691" y="3065"/>
                    <a:pt x="15975" y="3349"/>
                    <a:pt x="16341" y="3349"/>
                  </a:cubicBezTo>
                  <a:cubicBezTo>
                    <a:pt x="16686" y="3349"/>
                    <a:pt x="16970" y="3065"/>
                    <a:pt x="16970" y="2720"/>
                  </a:cubicBezTo>
                  <a:lnTo>
                    <a:pt x="16970" y="629"/>
                  </a:lnTo>
                  <a:cubicBezTo>
                    <a:pt x="16970" y="284"/>
                    <a:pt x="16686" y="0"/>
                    <a:pt x="16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/>
          <p:nvPr/>
        </p:nvSpPr>
        <p:spPr>
          <a:xfrm>
            <a:off x="4605961" y="1401371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Google Shape;344;p33"/>
          <p:cNvCxnSpPr/>
          <p:nvPr/>
        </p:nvCxnSpPr>
        <p:spPr>
          <a:xfrm>
            <a:off x="1721736" y="302386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3"/>
          <p:cNvSpPr/>
          <p:nvPr/>
        </p:nvSpPr>
        <p:spPr>
          <a:xfrm>
            <a:off x="2834149" y="3868683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3"/>
          <p:cNvCxnSpPr/>
          <p:nvPr/>
        </p:nvCxnSpPr>
        <p:spPr>
          <a:xfrm>
            <a:off x="5579436" y="1771038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33"/>
          <p:cNvSpPr/>
          <p:nvPr/>
        </p:nvSpPr>
        <p:spPr>
          <a:xfrm>
            <a:off x="4605961" y="2969458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33"/>
          <p:cNvCxnSpPr/>
          <p:nvPr/>
        </p:nvCxnSpPr>
        <p:spPr>
          <a:xfrm>
            <a:off x="5624111" y="332536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33"/>
          <p:cNvSpPr/>
          <p:nvPr/>
        </p:nvSpPr>
        <p:spPr>
          <a:xfrm>
            <a:off x="681861" y="1401371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351" name="Google Shape;351;p33"/>
          <p:cNvSpPr txBox="1"/>
          <p:nvPr>
            <p:ph type="title"/>
          </p:nvPr>
        </p:nvSpPr>
        <p:spPr>
          <a:xfrm>
            <a:off x="1569986" y="1155063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352" name="Google Shape;352;p33"/>
          <p:cNvSpPr txBox="1"/>
          <p:nvPr>
            <p:ph idx="1" type="subTitle"/>
          </p:nvPr>
        </p:nvSpPr>
        <p:spPr>
          <a:xfrm>
            <a:off x="1598813" y="1803498"/>
            <a:ext cx="22305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 que foi pesquisado e a apresentação do tema</a:t>
            </a:r>
            <a:endParaRPr/>
          </a:p>
        </p:txBody>
      </p:sp>
      <p:sp>
        <p:nvSpPr>
          <p:cNvPr id="353" name="Google Shape;353;p33"/>
          <p:cNvSpPr txBox="1"/>
          <p:nvPr>
            <p:ph idx="2" type="title"/>
          </p:nvPr>
        </p:nvSpPr>
        <p:spPr>
          <a:xfrm>
            <a:off x="681861" y="1583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54" name="Google Shape;354;p33"/>
          <p:cNvCxnSpPr/>
          <p:nvPr/>
        </p:nvCxnSpPr>
        <p:spPr>
          <a:xfrm>
            <a:off x="1646174" y="1762475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33"/>
          <p:cNvSpPr txBox="1"/>
          <p:nvPr>
            <p:ph idx="3" type="title"/>
          </p:nvPr>
        </p:nvSpPr>
        <p:spPr>
          <a:xfrm>
            <a:off x="1632349" y="2443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356" name="Google Shape;356;p33"/>
          <p:cNvSpPr txBox="1"/>
          <p:nvPr>
            <p:ph idx="4" type="subTitle"/>
          </p:nvPr>
        </p:nvSpPr>
        <p:spPr>
          <a:xfrm>
            <a:off x="1675013" y="3034371"/>
            <a:ext cx="22305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xplicar todo o conjunto de métodos utilizados até a conclusão do trabalho</a:t>
            </a:r>
            <a:endParaRPr/>
          </a:p>
        </p:txBody>
      </p:sp>
      <p:sp>
        <p:nvSpPr>
          <p:cNvPr id="357" name="Google Shape;357;p33"/>
          <p:cNvSpPr txBox="1"/>
          <p:nvPr>
            <p:ph idx="5" type="title"/>
          </p:nvPr>
        </p:nvSpPr>
        <p:spPr>
          <a:xfrm>
            <a:off x="4605961" y="1583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8" name="Google Shape;358;p33"/>
          <p:cNvSpPr txBox="1"/>
          <p:nvPr>
            <p:ph idx="6" type="title"/>
          </p:nvPr>
        </p:nvSpPr>
        <p:spPr>
          <a:xfrm>
            <a:off x="5503225" y="1167200"/>
            <a:ext cx="3183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DOS DADOS</a:t>
            </a:r>
            <a:endParaRPr/>
          </a:p>
        </p:txBody>
      </p:sp>
      <p:sp>
        <p:nvSpPr>
          <p:cNvPr id="359" name="Google Shape;359;p33"/>
          <p:cNvSpPr txBox="1"/>
          <p:nvPr>
            <p:ph idx="7" type="subTitle"/>
          </p:nvPr>
        </p:nvSpPr>
        <p:spPr>
          <a:xfrm>
            <a:off x="5503225" y="1855288"/>
            <a:ext cx="25077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dicionário de dados coletado e do conjunto de dados em geral</a:t>
            </a:r>
            <a:endParaRPr/>
          </a:p>
        </p:txBody>
      </p:sp>
      <p:sp>
        <p:nvSpPr>
          <p:cNvPr id="360" name="Google Shape;360;p33"/>
          <p:cNvSpPr txBox="1"/>
          <p:nvPr>
            <p:ph idx="8" type="title"/>
          </p:nvPr>
        </p:nvSpPr>
        <p:spPr>
          <a:xfrm>
            <a:off x="2834149" y="4051038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1" name="Google Shape;361;p33"/>
          <p:cNvSpPr txBox="1"/>
          <p:nvPr>
            <p:ph idx="9" type="title"/>
          </p:nvPr>
        </p:nvSpPr>
        <p:spPr>
          <a:xfrm>
            <a:off x="5499249" y="2746350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EXPLORATÓRIA</a:t>
            </a:r>
            <a:endParaRPr/>
          </a:p>
        </p:txBody>
      </p:sp>
      <p:sp>
        <p:nvSpPr>
          <p:cNvPr id="362" name="Google Shape;362;p33"/>
          <p:cNvSpPr txBox="1"/>
          <p:nvPr>
            <p:ph idx="13" type="subTitle"/>
          </p:nvPr>
        </p:nvSpPr>
        <p:spPr>
          <a:xfrm>
            <a:off x="5499247" y="3391670"/>
            <a:ext cx="28317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Construções de tabelas e gráficos para representação dos resultado</a:t>
            </a:r>
            <a:endParaRPr/>
          </a:p>
        </p:txBody>
      </p:sp>
      <p:sp>
        <p:nvSpPr>
          <p:cNvPr id="363" name="Google Shape;363;p33"/>
          <p:cNvSpPr txBox="1"/>
          <p:nvPr>
            <p:ph idx="14" type="title"/>
          </p:nvPr>
        </p:nvSpPr>
        <p:spPr>
          <a:xfrm>
            <a:off x="4605961" y="3151813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4" name="Google Shape;364;p3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5" name="Google Shape;365;p3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3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68" name="Google Shape;368;p3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3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3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379" name="Google Shape;379;p33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33"/>
          <p:cNvSpPr/>
          <p:nvPr/>
        </p:nvSpPr>
        <p:spPr>
          <a:xfrm rot="-1685758">
            <a:off x="8157103" y="15712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7401588" y="7648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/>
          <p:nvPr/>
        </p:nvSpPr>
        <p:spPr>
          <a:xfrm>
            <a:off x="8116751" y="2689056"/>
            <a:ext cx="140247" cy="141086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>
            <a:off x="8116751" y="325525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3"/>
          <p:cNvSpPr/>
          <p:nvPr/>
        </p:nvSpPr>
        <p:spPr>
          <a:xfrm rot="-1685758">
            <a:off x="7659553" y="31307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/>
          <p:nvPr/>
        </p:nvSpPr>
        <p:spPr>
          <a:xfrm>
            <a:off x="1167876" y="306116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"/>
          <p:cNvSpPr/>
          <p:nvPr/>
        </p:nvSpPr>
        <p:spPr>
          <a:xfrm rot="-1685758">
            <a:off x="933116" y="27827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706061" y="1390487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"/>
          <p:cNvSpPr txBox="1"/>
          <p:nvPr>
            <p:ph idx="1" type="subTitle"/>
          </p:nvPr>
        </p:nvSpPr>
        <p:spPr>
          <a:xfrm>
            <a:off x="989781" y="275775"/>
            <a:ext cx="5645100" cy="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Pontifícia Universidade Católica de Minas Gerais</a:t>
            </a:r>
            <a:endParaRPr sz="1200"/>
          </a:p>
        </p:txBody>
      </p:sp>
      <p:sp>
        <p:nvSpPr>
          <p:cNvPr id="393" name="Google Shape;393;p33"/>
          <p:cNvSpPr/>
          <p:nvPr/>
        </p:nvSpPr>
        <p:spPr>
          <a:xfrm>
            <a:off x="681861" y="2501546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 txBox="1"/>
          <p:nvPr>
            <p:ph idx="2" type="title"/>
          </p:nvPr>
        </p:nvSpPr>
        <p:spPr>
          <a:xfrm>
            <a:off x="681861" y="2683900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5" name="Google Shape;395;p33"/>
          <p:cNvSpPr txBox="1"/>
          <p:nvPr>
            <p:ph idx="9" type="title"/>
          </p:nvPr>
        </p:nvSpPr>
        <p:spPr>
          <a:xfrm>
            <a:off x="3546049" y="39448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DISCUSSÃO FINAL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>
            <p:ph type="title"/>
          </p:nvPr>
        </p:nvSpPr>
        <p:spPr>
          <a:xfrm>
            <a:off x="4384500" y="112808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</a:t>
            </a:r>
            <a:endParaRPr/>
          </a:p>
        </p:txBody>
      </p:sp>
      <p:sp>
        <p:nvSpPr>
          <p:cNvPr id="401" name="Google Shape;401;p34"/>
          <p:cNvSpPr txBox="1"/>
          <p:nvPr>
            <p:ph idx="1" type="subTitle"/>
          </p:nvPr>
        </p:nvSpPr>
        <p:spPr>
          <a:xfrm>
            <a:off x="4328525" y="2130100"/>
            <a:ext cx="4638300" cy="21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 anime japonês - animação, geralmente sob a forma de desenhos animados desenhados à mão - é uma exportação global extremamente popular: de acordo com uma estimativa, cerca de 60% dos programas de animação de televisão do mundo têm origem no Japão.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Este estudo tem como objetivo principal a análise da popularidade do anime dadas as diversas métricas da base “My Anime list Top 2000 Anime” selecionada pelos autores.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4651513" y="16458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3486050" y="40665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"/>
          <p:cNvSpPr/>
          <p:nvPr/>
        </p:nvSpPr>
        <p:spPr>
          <a:xfrm rot="-1685758">
            <a:off x="4258316" y="9674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34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406" name="Google Shape;406;p34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407" name="Google Shape;407;p34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rect b="b" l="l" r="r" t="t"/>
                <a:pathLst>
                  <a:path extrusionOk="0" h="1234" w="1444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4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rect b="b" l="l" r="r" t="t"/>
                <a:pathLst>
                  <a:path extrusionOk="0" h="1950" w="2281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4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rect b="b" l="l" r="r" t="t"/>
                <a:pathLst>
                  <a:path extrusionOk="0" h="1238" w="1444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4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rect b="b" l="l" r="r" t="t"/>
                <a:pathLst>
                  <a:path extrusionOk="0" h="1936" w="2276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4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rect b="b" l="l" r="r" t="t"/>
                <a:pathLst>
                  <a:path extrusionOk="0" h="1238" w="1444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4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rect b="b" l="l" r="r" t="t"/>
                <a:pathLst>
                  <a:path extrusionOk="0" h="1954" w="2281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4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rect b="b" l="l" r="r" t="t"/>
                <a:pathLst>
                  <a:path extrusionOk="0" h="1238" w="1426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4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rect b="b" l="l" r="r" t="t"/>
                <a:pathLst>
                  <a:path extrusionOk="0" h="1950" w="2263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4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rect b="b" l="l" r="r" t="t"/>
                <a:pathLst>
                  <a:path extrusionOk="0" h="1234" w="1426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4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rect b="b" l="l" r="r" t="t"/>
                <a:pathLst>
                  <a:path extrusionOk="0" h="1941" w="2263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" name="Google Shape;417;p34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418" name="Google Shape;418;p34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rect b="b" l="l" r="r" t="t"/>
                <a:pathLst>
                  <a:path extrusionOk="0" fill="none" h="8088" w="1142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4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rect b="b" l="l" r="r" t="t"/>
                <a:pathLst>
                  <a:path extrusionOk="0" fill="none" h="535" w="1426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4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rect b="b" l="l" r="r" t="t"/>
                <a:pathLst>
                  <a:path extrusionOk="0" fill="none" h="1" w="9924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4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4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34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424" name="Google Shape;424;p34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rect b="b" l="l" r="r" t="t"/>
                <a:pathLst>
                  <a:path extrusionOk="0" fill="none" h="59536" w="41722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4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rect b="b" l="l" r="r" t="t"/>
                <a:pathLst>
                  <a:path extrusionOk="0" fill="none" h="8249" w="898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4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rect b="b" l="l" r="r" t="t"/>
                <a:pathLst>
                  <a:path extrusionOk="0" fill="none" h="892" w="30428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4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rect b="b" l="l" r="r" t="t"/>
                <a:pathLst>
                  <a:path extrusionOk="0" fill="none" h="892" w="30428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4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rect b="b" l="l" r="r" t="t"/>
                <a:pathLst>
                  <a:path extrusionOk="0" fill="none" h="891" w="30428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4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rect b="b" l="l" r="r" t="t"/>
                <a:pathLst>
                  <a:path extrusionOk="0" fill="none" h="892" w="30428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4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rect b="b" l="l" r="r" t="t"/>
                <a:pathLst>
                  <a:path extrusionOk="0" fill="none" h="892" w="30428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4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rect b="b" l="l" r="r" t="t"/>
                <a:pathLst>
                  <a:path extrusionOk="0" fill="none" h="892" w="30428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4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rect b="b" l="l" r="r" t="t"/>
                <a:pathLst>
                  <a:path extrusionOk="0" fill="none" h="891" w="30428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rect b="b" l="l" r="r" t="t"/>
                <a:pathLst>
                  <a:path extrusionOk="0" fill="none" h="892" w="12614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4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rect b="b" l="l" r="r" t="t"/>
                <a:pathLst>
                  <a:path extrusionOk="0" fill="none" h="0" w="15731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" name="Google Shape;435;p34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436" name="Google Shape;436;p34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rect b="b" l="l" r="r" t="t"/>
                <a:pathLst>
                  <a:path extrusionOk="0" h="20184" w="20184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rect b="b" l="l" r="r" t="t"/>
                <a:pathLst>
                  <a:path extrusionOk="0" h="7465" w="5826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rect b="b" l="l" r="r" t="t"/>
                <a:pathLst>
                  <a:path extrusionOk="0" h="29680" w="29698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rect b="b" l="l" r="r" t="t"/>
                <a:pathLst>
                  <a:path extrusionOk="0" h="13700" w="10244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rect b="b" l="l" r="r" t="t"/>
                <a:pathLst>
                  <a:path extrusionOk="0" h="7429" w="12827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" name="Google Shape;441;p34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442" name="Google Shape;442;p34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rect b="b" l="l" r="r" t="t"/>
                <a:pathLst>
                  <a:path extrusionOk="0" h="7999" w="7892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rect b="b" l="l" r="r" t="t"/>
                <a:pathLst>
                  <a:path extrusionOk="0" h="16622" w="16622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4" name="Google Shape;444;p34"/>
            <p:cNvSpPr/>
            <p:nvPr/>
          </p:nvSpPr>
          <p:spPr>
            <a:xfrm>
              <a:off x="1280188" y="310604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1592388" y="2738300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2585538" y="1004156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34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449" name="Google Shape;449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4" name="Google Shape;454;p34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455" name="Google Shape;45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0" name="Google Shape;460;p34"/>
            <p:cNvSpPr/>
            <p:nvPr/>
          </p:nvSpPr>
          <p:spPr>
            <a:xfrm>
              <a:off x="505976" y="2408303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3007526" y="1135838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3170038" y="2791388"/>
              <a:ext cx="107827" cy="108491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2175901" y="3987622"/>
              <a:ext cx="213431" cy="213401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34"/>
          <p:cNvSpPr/>
          <p:nvPr/>
        </p:nvSpPr>
        <p:spPr>
          <a:xfrm rot="-1685758">
            <a:off x="4132391" y="37639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468" name="Google Shape;468;p34"/>
          <p:cNvCxnSpPr/>
          <p:nvPr/>
        </p:nvCxnSpPr>
        <p:spPr>
          <a:xfrm>
            <a:off x="4651525" y="1958088"/>
            <a:ext cx="382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3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72" name="Google Shape;472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4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4"/>
          <p:cNvSpPr txBox="1"/>
          <p:nvPr>
            <p:ph idx="1" type="subTitle"/>
          </p:nvPr>
        </p:nvSpPr>
        <p:spPr>
          <a:xfrm>
            <a:off x="989781" y="275775"/>
            <a:ext cx="5645100" cy="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Pontifícia Universidade Católica de Minas Gerais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5"/>
          <p:cNvSpPr txBox="1"/>
          <p:nvPr>
            <p:ph type="title"/>
          </p:nvPr>
        </p:nvSpPr>
        <p:spPr>
          <a:xfrm>
            <a:off x="4384500" y="112808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488" name="Google Shape;488;p35"/>
          <p:cNvSpPr txBox="1"/>
          <p:nvPr>
            <p:ph idx="1" type="subTitle"/>
          </p:nvPr>
        </p:nvSpPr>
        <p:spPr>
          <a:xfrm>
            <a:off x="4328525" y="2130100"/>
            <a:ext cx="4638300" cy="21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Desenvolvimento da pesquisa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Classificação dos animes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Método experimental utilizado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5"/>
          <p:cNvSpPr/>
          <p:nvPr/>
        </p:nvSpPr>
        <p:spPr>
          <a:xfrm>
            <a:off x="4651513" y="16458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5"/>
          <p:cNvSpPr/>
          <p:nvPr/>
        </p:nvSpPr>
        <p:spPr>
          <a:xfrm>
            <a:off x="3486050" y="40665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5"/>
          <p:cNvSpPr/>
          <p:nvPr/>
        </p:nvSpPr>
        <p:spPr>
          <a:xfrm rot="-1685758">
            <a:off x="4258316" y="9674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5"/>
          <p:cNvSpPr/>
          <p:nvPr/>
        </p:nvSpPr>
        <p:spPr>
          <a:xfrm rot="-1685758">
            <a:off x="4132391" y="37639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494" name="Google Shape;494;p35"/>
          <p:cNvCxnSpPr/>
          <p:nvPr/>
        </p:nvCxnSpPr>
        <p:spPr>
          <a:xfrm>
            <a:off x="4651525" y="1958088"/>
            <a:ext cx="382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3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98" name="Google Shape;498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35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"/>
          <p:cNvSpPr txBox="1"/>
          <p:nvPr>
            <p:ph idx="1" type="subTitle"/>
          </p:nvPr>
        </p:nvSpPr>
        <p:spPr>
          <a:xfrm>
            <a:off x="989781" y="275775"/>
            <a:ext cx="5645100" cy="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Pontifícia Universidade Católica de Minas Gerais</a:t>
            </a:r>
            <a:endParaRPr sz="1200"/>
          </a:p>
        </p:txBody>
      </p:sp>
      <p:grpSp>
        <p:nvGrpSpPr>
          <p:cNvPr id="509" name="Google Shape;509;p35"/>
          <p:cNvGrpSpPr/>
          <p:nvPr/>
        </p:nvGrpSpPr>
        <p:grpSpPr>
          <a:xfrm>
            <a:off x="706040" y="883365"/>
            <a:ext cx="3660264" cy="3454307"/>
            <a:chOff x="706040" y="883365"/>
            <a:chExt cx="3660264" cy="3454307"/>
          </a:xfrm>
        </p:grpSpPr>
        <p:grpSp>
          <p:nvGrpSpPr>
            <p:cNvPr id="510" name="Google Shape;510;p35"/>
            <p:cNvGrpSpPr/>
            <p:nvPr/>
          </p:nvGrpSpPr>
          <p:grpSpPr>
            <a:xfrm flipH="1">
              <a:off x="3131991" y="2597216"/>
              <a:ext cx="858975" cy="300968"/>
              <a:chOff x="2271950" y="2722775"/>
              <a:chExt cx="575875" cy="201775"/>
            </a:xfrm>
          </p:grpSpPr>
          <p:sp>
            <p:nvSpPr>
              <p:cNvPr id="511" name="Google Shape;511;p35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5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5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35"/>
            <p:cNvGrpSpPr/>
            <p:nvPr/>
          </p:nvGrpSpPr>
          <p:grpSpPr>
            <a:xfrm>
              <a:off x="1142462" y="1564560"/>
              <a:ext cx="2338579" cy="2014768"/>
              <a:chOff x="4546896" y="1377977"/>
              <a:chExt cx="2655063" cy="2287430"/>
            </a:xfrm>
          </p:grpSpPr>
          <p:sp>
            <p:nvSpPr>
              <p:cNvPr id="517" name="Google Shape;517;p35"/>
              <p:cNvSpPr/>
              <p:nvPr/>
            </p:nvSpPr>
            <p:spPr>
              <a:xfrm>
                <a:off x="4566233" y="1677948"/>
                <a:ext cx="2635726" cy="1987458"/>
              </a:xfrm>
              <a:custGeom>
                <a:rect b="b" l="l" r="r" t="t"/>
                <a:pathLst>
                  <a:path extrusionOk="0" h="54887" w="72790">
                    <a:moveTo>
                      <a:pt x="0" y="14163"/>
                    </a:moveTo>
                    <a:lnTo>
                      <a:pt x="8658" y="47956"/>
                    </a:lnTo>
                    <a:lnTo>
                      <a:pt x="10653" y="54886"/>
                    </a:lnTo>
                    <a:cubicBezTo>
                      <a:pt x="10653" y="54886"/>
                      <a:pt x="26312" y="46638"/>
                      <a:pt x="41722" y="46923"/>
                    </a:cubicBezTo>
                    <a:cubicBezTo>
                      <a:pt x="57024" y="38764"/>
                      <a:pt x="72790" y="38942"/>
                      <a:pt x="72790" y="38942"/>
                    </a:cubicBezTo>
                    <a:lnTo>
                      <a:pt x="71240" y="33295"/>
                    </a:lnTo>
                    <a:lnTo>
                      <a:pt x="62707" y="0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5"/>
              <p:cNvSpPr/>
              <p:nvPr/>
            </p:nvSpPr>
            <p:spPr>
              <a:xfrm>
                <a:off x="4557217" y="1643729"/>
                <a:ext cx="2635726" cy="1986843"/>
              </a:xfrm>
              <a:custGeom>
                <a:rect b="b" l="l" r="r" t="t"/>
                <a:pathLst>
                  <a:path extrusionOk="0" h="54870" w="72790">
                    <a:moveTo>
                      <a:pt x="1105" y="13682"/>
                    </a:moveTo>
                    <a:cubicBezTo>
                      <a:pt x="659" y="13860"/>
                      <a:pt x="0" y="14163"/>
                      <a:pt x="0" y="14163"/>
                    </a:cubicBezTo>
                    <a:lnTo>
                      <a:pt x="8658" y="47957"/>
                    </a:lnTo>
                    <a:lnTo>
                      <a:pt x="10653" y="54869"/>
                    </a:lnTo>
                    <a:cubicBezTo>
                      <a:pt x="10653" y="54869"/>
                      <a:pt x="26312" y="46639"/>
                      <a:pt x="41721" y="46906"/>
                    </a:cubicBezTo>
                    <a:cubicBezTo>
                      <a:pt x="57024" y="38765"/>
                      <a:pt x="72789" y="38943"/>
                      <a:pt x="72789" y="38943"/>
                    </a:cubicBezTo>
                    <a:lnTo>
                      <a:pt x="71240" y="33278"/>
                    </a:lnTo>
                    <a:lnTo>
                      <a:pt x="62707" y="1"/>
                    </a:lnTo>
                    <a:cubicBezTo>
                      <a:pt x="62707" y="1"/>
                      <a:pt x="62297" y="1"/>
                      <a:pt x="61549" y="19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>
                <a:off x="5687360" y="1576666"/>
                <a:ext cx="1403029" cy="1693288"/>
              </a:xfrm>
              <a:custGeom>
                <a:rect b="b" l="l" r="r" t="t"/>
                <a:pathLst>
                  <a:path extrusionOk="0" h="46763" w="38747">
                    <a:moveTo>
                      <a:pt x="1" y="7839"/>
                    </a:moveTo>
                    <a:lnTo>
                      <a:pt x="9977" y="46763"/>
                    </a:lnTo>
                    <a:cubicBezTo>
                      <a:pt x="24086" y="38907"/>
                      <a:pt x="38747" y="39388"/>
                      <a:pt x="38747" y="39388"/>
                    </a:cubicBezTo>
                    <a:lnTo>
                      <a:pt x="38604" y="33420"/>
                    </a:lnTo>
                    <a:lnTo>
                      <a:pt x="30071" y="143"/>
                    </a:lnTo>
                    <a:cubicBezTo>
                      <a:pt x="30071" y="143"/>
                      <a:pt x="14110" y="0"/>
                      <a:pt x="1" y="78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>
                <a:off x="4546896" y="1377977"/>
                <a:ext cx="2540240" cy="1972612"/>
              </a:xfrm>
              <a:custGeom>
                <a:rect b="b" l="l" r="r" t="t"/>
                <a:pathLst>
                  <a:path extrusionOk="0" h="54477" w="70153">
                    <a:moveTo>
                      <a:pt x="60159" y="125"/>
                    </a:moveTo>
                    <a:cubicBezTo>
                      <a:pt x="60159" y="125"/>
                      <a:pt x="44197" y="0"/>
                      <a:pt x="30088" y="7839"/>
                    </a:cubicBezTo>
                    <a:cubicBezTo>
                      <a:pt x="15730" y="7287"/>
                      <a:pt x="0" y="15552"/>
                      <a:pt x="0" y="15552"/>
                    </a:cubicBezTo>
                    <a:lnTo>
                      <a:pt x="9976" y="54477"/>
                    </a:lnTo>
                    <a:cubicBezTo>
                      <a:pt x="9976" y="54477"/>
                      <a:pt x="25706" y="46211"/>
                      <a:pt x="40064" y="46763"/>
                    </a:cubicBezTo>
                    <a:cubicBezTo>
                      <a:pt x="54173" y="38907"/>
                      <a:pt x="70153" y="39049"/>
                      <a:pt x="70153" y="390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5"/>
              <p:cNvSpPr/>
              <p:nvPr/>
            </p:nvSpPr>
            <p:spPr>
              <a:xfrm>
                <a:off x="4546896" y="1641810"/>
                <a:ext cx="1450754" cy="1708786"/>
              </a:xfrm>
              <a:custGeom>
                <a:rect b="b" l="l" r="r" t="t"/>
                <a:pathLst>
                  <a:path extrusionOk="0" h="47191" w="40065">
                    <a:moveTo>
                      <a:pt x="0" y="8266"/>
                    </a:moveTo>
                    <a:lnTo>
                      <a:pt x="9976" y="47191"/>
                    </a:lnTo>
                    <a:cubicBezTo>
                      <a:pt x="9976" y="47191"/>
                      <a:pt x="25706" y="38925"/>
                      <a:pt x="40064" y="39477"/>
                    </a:cubicBezTo>
                    <a:lnTo>
                      <a:pt x="30088" y="553"/>
                    </a:lnTo>
                    <a:cubicBezTo>
                      <a:pt x="15730" y="1"/>
                      <a:pt x="0" y="8266"/>
                      <a:pt x="0" y="8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4566233" y="1677948"/>
                <a:ext cx="2635726" cy="1987458"/>
              </a:xfrm>
              <a:custGeom>
                <a:rect b="b" l="l" r="r" t="t"/>
                <a:pathLst>
                  <a:path extrusionOk="0" fill="none" h="54887" w="72790">
                    <a:moveTo>
                      <a:pt x="0" y="14163"/>
                    </a:moveTo>
                    <a:lnTo>
                      <a:pt x="8658" y="47956"/>
                    </a:lnTo>
                    <a:lnTo>
                      <a:pt x="10653" y="54886"/>
                    </a:lnTo>
                    <a:cubicBezTo>
                      <a:pt x="10653" y="54886"/>
                      <a:pt x="26312" y="46638"/>
                      <a:pt x="41722" y="46923"/>
                    </a:cubicBezTo>
                    <a:cubicBezTo>
                      <a:pt x="57024" y="38764"/>
                      <a:pt x="72790" y="38942"/>
                      <a:pt x="72790" y="38942"/>
                    </a:cubicBezTo>
                    <a:lnTo>
                      <a:pt x="71240" y="33295"/>
                    </a:lnTo>
                    <a:lnTo>
                      <a:pt x="62707" y="0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4557217" y="1643729"/>
                <a:ext cx="2635726" cy="1986843"/>
              </a:xfrm>
              <a:custGeom>
                <a:rect b="b" l="l" r="r" t="t"/>
                <a:pathLst>
                  <a:path extrusionOk="0" fill="none" h="54870" w="72790">
                    <a:moveTo>
                      <a:pt x="1105" y="13682"/>
                    </a:moveTo>
                    <a:cubicBezTo>
                      <a:pt x="659" y="13860"/>
                      <a:pt x="0" y="14163"/>
                      <a:pt x="0" y="14163"/>
                    </a:cubicBezTo>
                    <a:lnTo>
                      <a:pt x="8658" y="47957"/>
                    </a:lnTo>
                    <a:lnTo>
                      <a:pt x="10653" y="54869"/>
                    </a:lnTo>
                    <a:cubicBezTo>
                      <a:pt x="10653" y="54869"/>
                      <a:pt x="26312" y="46639"/>
                      <a:pt x="41721" y="46906"/>
                    </a:cubicBezTo>
                    <a:cubicBezTo>
                      <a:pt x="57024" y="38765"/>
                      <a:pt x="72789" y="38943"/>
                      <a:pt x="72789" y="38943"/>
                    </a:cubicBezTo>
                    <a:lnTo>
                      <a:pt x="71240" y="33278"/>
                    </a:lnTo>
                    <a:lnTo>
                      <a:pt x="62707" y="1"/>
                    </a:lnTo>
                    <a:cubicBezTo>
                      <a:pt x="62707" y="1"/>
                      <a:pt x="62297" y="1"/>
                      <a:pt x="61549" y="19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5"/>
              <p:cNvSpPr/>
              <p:nvPr/>
            </p:nvSpPr>
            <p:spPr>
              <a:xfrm>
                <a:off x="4597845" y="1581808"/>
                <a:ext cx="2492515" cy="1955195"/>
              </a:xfrm>
              <a:custGeom>
                <a:rect b="b" l="l" r="r" t="t"/>
                <a:pathLst>
                  <a:path extrusionOk="0" fill="none" h="53996" w="68835">
                    <a:moveTo>
                      <a:pt x="0" y="15410"/>
                    </a:moveTo>
                    <a:lnTo>
                      <a:pt x="8658" y="49204"/>
                    </a:lnTo>
                    <a:lnTo>
                      <a:pt x="11277" y="53996"/>
                    </a:lnTo>
                    <a:cubicBezTo>
                      <a:pt x="11277" y="53996"/>
                      <a:pt x="25706" y="46069"/>
                      <a:pt x="40065" y="46621"/>
                    </a:cubicBezTo>
                    <a:cubicBezTo>
                      <a:pt x="54174" y="38765"/>
                      <a:pt x="68835" y="39246"/>
                      <a:pt x="68835" y="39246"/>
                    </a:cubicBezTo>
                    <a:lnTo>
                      <a:pt x="68692" y="33278"/>
                    </a:lnTo>
                    <a:lnTo>
                      <a:pt x="60159" y="1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5"/>
              <p:cNvSpPr/>
              <p:nvPr/>
            </p:nvSpPr>
            <p:spPr>
              <a:xfrm>
                <a:off x="4546896" y="1377977"/>
                <a:ext cx="2540240" cy="1972612"/>
              </a:xfrm>
              <a:custGeom>
                <a:rect b="b" l="l" r="r" t="t"/>
                <a:pathLst>
                  <a:path extrusionOk="0" fill="none" h="54477" w="70153">
                    <a:moveTo>
                      <a:pt x="60159" y="125"/>
                    </a:moveTo>
                    <a:cubicBezTo>
                      <a:pt x="60159" y="125"/>
                      <a:pt x="44197" y="0"/>
                      <a:pt x="30088" y="7839"/>
                    </a:cubicBezTo>
                    <a:cubicBezTo>
                      <a:pt x="15730" y="7287"/>
                      <a:pt x="0" y="15552"/>
                      <a:pt x="0" y="15552"/>
                    </a:cubicBezTo>
                    <a:lnTo>
                      <a:pt x="9976" y="54477"/>
                    </a:lnTo>
                    <a:cubicBezTo>
                      <a:pt x="9976" y="54477"/>
                      <a:pt x="25706" y="46211"/>
                      <a:pt x="40064" y="46763"/>
                    </a:cubicBezTo>
                    <a:cubicBezTo>
                      <a:pt x="54173" y="38907"/>
                      <a:pt x="70153" y="39049"/>
                      <a:pt x="70153" y="390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5"/>
              <p:cNvSpPr/>
              <p:nvPr/>
            </p:nvSpPr>
            <p:spPr>
              <a:xfrm>
                <a:off x="4546896" y="1641810"/>
                <a:ext cx="1450754" cy="1708786"/>
              </a:xfrm>
              <a:custGeom>
                <a:rect b="b" l="l" r="r" t="t"/>
                <a:pathLst>
                  <a:path extrusionOk="0" fill="none" h="47191" w="40065">
                    <a:moveTo>
                      <a:pt x="0" y="8266"/>
                    </a:moveTo>
                    <a:lnTo>
                      <a:pt x="9976" y="47191"/>
                    </a:lnTo>
                    <a:cubicBezTo>
                      <a:pt x="9976" y="47191"/>
                      <a:pt x="25706" y="38925"/>
                      <a:pt x="40064" y="39477"/>
                    </a:cubicBezTo>
                    <a:lnTo>
                      <a:pt x="30088" y="553"/>
                    </a:lnTo>
                    <a:cubicBezTo>
                      <a:pt x="15730" y="1"/>
                      <a:pt x="0" y="8266"/>
                      <a:pt x="0" y="8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5"/>
              <p:cNvSpPr/>
              <p:nvPr/>
            </p:nvSpPr>
            <p:spPr>
              <a:xfrm>
                <a:off x="5595782" y="1661146"/>
                <a:ext cx="40012" cy="688"/>
              </a:xfrm>
              <a:custGeom>
                <a:rect b="b" l="l" r="r" t="t"/>
                <a:pathLst>
                  <a:path extrusionOk="0" h="19" w="1105">
                    <a:moveTo>
                      <a:pt x="0" y="1"/>
                    </a:moveTo>
                    <a:cubicBezTo>
                      <a:pt x="356" y="1"/>
                      <a:pt x="748" y="19"/>
                      <a:pt x="1105" y="19"/>
                    </a:cubicBezTo>
                    <a:cubicBezTo>
                      <a:pt x="748" y="19"/>
                      <a:pt x="374" y="1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5"/>
              <p:cNvSpPr/>
              <p:nvPr/>
            </p:nvSpPr>
            <p:spPr>
              <a:xfrm>
                <a:off x="5593175" y="1661146"/>
                <a:ext cx="36" cy="36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5"/>
              <p:cNvSpPr/>
              <p:nvPr/>
            </p:nvSpPr>
            <p:spPr>
              <a:xfrm>
                <a:off x="4971977" y="3106145"/>
                <a:ext cx="988931" cy="282547"/>
              </a:xfrm>
              <a:custGeom>
                <a:rect b="b" l="l" r="r" t="t"/>
                <a:pathLst>
                  <a:path extrusionOk="0" fill="none" h="7803" w="27311">
                    <a:moveTo>
                      <a:pt x="27310" y="392"/>
                    </a:moveTo>
                    <a:cubicBezTo>
                      <a:pt x="27310" y="392"/>
                      <a:pt x="15250" y="0"/>
                      <a:pt x="1" y="780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5"/>
              <p:cNvSpPr/>
              <p:nvPr/>
            </p:nvSpPr>
            <p:spPr>
              <a:xfrm>
                <a:off x="4988742" y="3147425"/>
                <a:ext cx="988931" cy="282547"/>
              </a:xfrm>
              <a:custGeom>
                <a:rect b="b" l="l" r="r" t="t"/>
                <a:pathLst>
                  <a:path extrusionOk="0" fill="none" h="7803" w="27311">
                    <a:moveTo>
                      <a:pt x="27310" y="392"/>
                    </a:moveTo>
                    <a:cubicBezTo>
                      <a:pt x="27310" y="392"/>
                      <a:pt x="15268" y="0"/>
                      <a:pt x="1" y="780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5"/>
              <p:cNvSpPr/>
              <p:nvPr/>
            </p:nvSpPr>
            <p:spPr>
              <a:xfrm>
                <a:off x="5008115" y="3190625"/>
                <a:ext cx="988895" cy="282583"/>
              </a:xfrm>
              <a:custGeom>
                <a:rect b="b" l="l" r="r" t="t"/>
                <a:pathLst>
                  <a:path extrusionOk="0" fill="none" h="7804" w="27310">
                    <a:moveTo>
                      <a:pt x="27310" y="410"/>
                    </a:moveTo>
                    <a:cubicBezTo>
                      <a:pt x="27310" y="410"/>
                      <a:pt x="15249" y="1"/>
                      <a:pt x="0" y="780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5"/>
              <p:cNvSpPr/>
              <p:nvPr/>
            </p:nvSpPr>
            <p:spPr>
              <a:xfrm>
                <a:off x="6037628" y="2848106"/>
                <a:ext cx="991502" cy="257417"/>
              </a:xfrm>
              <a:custGeom>
                <a:rect b="b" l="l" r="r" t="t"/>
                <a:pathLst>
                  <a:path extrusionOk="0" fill="none" h="7109" w="27382">
                    <a:moveTo>
                      <a:pt x="1" y="7108"/>
                    </a:moveTo>
                    <a:cubicBezTo>
                      <a:pt x="1" y="7108"/>
                      <a:pt x="10262" y="802"/>
                      <a:pt x="27382" y="0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5"/>
              <p:cNvSpPr/>
              <p:nvPr/>
            </p:nvSpPr>
            <p:spPr>
              <a:xfrm>
                <a:off x="6042806" y="2892609"/>
                <a:ext cx="992118" cy="257417"/>
              </a:xfrm>
              <a:custGeom>
                <a:rect b="b" l="l" r="r" t="t"/>
                <a:pathLst>
                  <a:path extrusionOk="0" fill="none" h="7109" w="27399">
                    <a:moveTo>
                      <a:pt x="0" y="7108"/>
                    </a:moveTo>
                    <a:cubicBezTo>
                      <a:pt x="0" y="7108"/>
                      <a:pt x="10279" y="802"/>
                      <a:pt x="27399" y="0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5"/>
              <p:cNvSpPr/>
              <p:nvPr/>
            </p:nvSpPr>
            <p:spPr>
              <a:xfrm>
                <a:off x="6047948" y="2939683"/>
                <a:ext cx="992154" cy="257417"/>
              </a:xfrm>
              <a:custGeom>
                <a:rect b="b" l="l" r="r" t="t"/>
                <a:pathLst>
                  <a:path extrusionOk="0" fill="none" h="7109" w="27400">
                    <a:moveTo>
                      <a:pt x="1" y="7109"/>
                    </a:moveTo>
                    <a:cubicBezTo>
                      <a:pt x="1" y="7109"/>
                      <a:pt x="10262" y="803"/>
                      <a:pt x="27399" y="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5"/>
              <p:cNvSpPr/>
              <p:nvPr/>
            </p:nvSpPr>
            <p:spPr>
              <a:xfrm>
                <a:off x="5997651" y="3070658"/>
                <a:ext cx="50984" cy="199336"/>
              </a:xfrm>
              <a:custGeom>
                <a:rect b="b" l="l" r="r" t="t"/>
                <a:pathLst>
                  <a:path extrusionOk="0" fill="none" h="5505" w="1408">
                    <a:moveTo>
                      <a:pt x="0" y="0"/>
                    </a:moveTo>
                    <a:lnTo>
                      <a:pt x="1408" y="5505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5"/>
              <p:cNvSpPr/>
              <p:nvPr/>
            </p:nvSpPr>
            <p:spPr>
              <a:xfrm>
                <a:off x="4693297" y="1840499"/>
                <a:ext cx="888304" cy="293518"/>
              </a:xfrm>
              <a:custGeom>
                <a:rect b="b" l="l" r="r" t="t"/>
                <a:pathLst>
                  <a:path extrusionOk="0" fill="none" h="8106" w="24532">
                    <a:moveTo>
                      <a:pt x="820" y="8106"/>
                    </a:moveTo>
                    <a:lnTo>
                      <a:pt x="1" y="6289"/>
                    </a:lnTo>
                    <a:cubicBezTo>
                      <a:pt x="10743" y="1443"/>
                      <a:pt x="19899" y="268"/>
                      <a:pt x="24407" y="0"/>
                    </a:cubicBezTo>
                    <a:lnTo>
                      <a:pt x="24531" y="2013"/>
                    </a:lnTo>
                    <a:cubicBezTo>
                      <a:pt x="20167" y="2263"/>
                      <a:pt x="11277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5"/>
              <p:cNvSpPr/>
              <p:nvPr/>
            </p:nvSpPr>
            <p:spPr>
              <a:xfrm>
                <a:off x="4741675" y="2028869"/>
                <a:ext cx="888304" cy="293518"/>
              </a:xfrm>
              <a:custGeom>
                <a:rect b="b" l="l" r="r" t="t"/>
                <a:pathLst>
                  <a:path extrusionOk="0" fill="none" h="8106" w="24532">
                    <a:moveTo>
                      <a:pt x="820" y="8106"/>
                    </a:moveTo>
                    <a:lnTo>
                      <a:pt x="1" y="6271"/>
                    </a:lnTo>
                    <a:cubicBezTo>
                      <a:pt x="10743" y="1443"/>
                      <a:pt x="19900" y="267"/>
                      <a:pt x="24407" y="0"/>
                    </a:cubicBezTo>
                    <a:lnTo>
                      <a:pt x="24531" y="1995"/>
                    </a:lnTo>
                    <a:cubicBezTo>
                      <a:pt x="20167" y="2263"/>
                      <a:pt x="11277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5"/>
              <p:cNvSpPr/>
              <p:nvPr/>
            </p:nvSpPr>
            <p:spPr>
              <a:xfrm>
                <a:off x="4798454" y="2216586"/>
                <a:ext cx="887652" cy="294170"/>
              </a:xfrm>
              <a:custGeom>
                <a:rect b="b" l="l" r="r" t="t"/>
                <a:pathLst>
                  <a:path extrusionOk="0" fill="none" h="8124" w="24514">
                    <a:moveTo>
                      <a:pt x="820" y="8123"/>
                    </a:moveTo>
                    <a:lnTo>
                      <a:pt x="1" y="6289"/>
                    </a:lnTo>
                    <a:cubicBezTo>
                      <a:pt x="10743" y="1461"/>
                      <a:pt x="19899" y="285"/>
                      <a:pt x="24388" y="0"/>
                    </a:cubicBezTo>
                    <a:lnTo>
                      <a:pt x="24513" y="2013"/>
                    </a:lnTo>
                    <a:cubicBezTo>
                      <a:pt x="20149" y="2280"/>
                      <a:pt x="11259" y="3420"/>
                      <a:pt x="820" y="81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5"/>
              <p:cNvSpPr/>
              <p:nvPr/>
            </p:nvSpPr>
            <p:spPr>
              <a:xfrm>
                <a:off x="4849403" y="2413321"/>
                <a:ext cx="887652" cy="293518"/>
              </a:xfrm>
              <a:custGeom>
                <a:rect b="b" l="l" r="r" t="t"/>
                <a:pathLst>
                  <a:path extrusionOk="0" fill="none" h="8106" w="24514">
                    <a:moveTo>
                      <a:pt x="820" y="8106"/>
                    </a:moveTo>
                    <a:lnTo>
                      <a:pt x="1" y="6271"/>
                    </a:lnTo>
                    <a:cubicBezTo>
                      <a:pt x="10743" y="1443"/>
                      <a:pt x="19900" y="268"/>
                      <a:pt x="24389" y="0"/>
                    </a:cubicBezTo>
                    <a:lnTo>
                      <a:pt x="24513" y="1996"/>
                    </a:lnTo>
                    <a:cubicBezTo>
                      <a:pt x="20149" y="2263"/>
                      <a:pt x="11277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5"/>
              <p:cNvSpPr/>
              <p:nvPr/>
            </p:nvSpPr>
            <p:spPr>
              <a:xfrm>
                <a:off x="4895209" y="2609439"/>
                <a:ext cx="887652" cy="293518"/>
              </a:xfrm>
              <a:custGeom>
                <a:rect b="b" l="l" r="r" t="t"/>
                <a:pathLst>
                  <a:path extrusionOk="0" fill="none" h="8106" w="24514">
                    <a:moveTo>
                      <a:pt x="820" y="8106"/>
                    </a:moveTo>
                    <a:lnTo>
                      <a:pt x="1" y="6271"/>
                    </a:lnTo>
                    <a:cubicBezTo>
                      <a:pt x="10743" y="1443"/>
                      <a:pt x="19899" y="267"/>
                      <a:pt x="24389" y="0"/>
                    </a:cubicBezTo>
                    <a:lnTo>
                      <a:pt x="24513" y="1995"/>
                    </a:lnTo>
                    <a:cubicBezTo>
                      <a:pt x="20149" y="2262"/>
                      <a:pt x="11259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5"/>
              <p:cNvSpPr/>
              <p:nvPr/>
            </p:nvSpPr>
            <p:spPr>
              <a:xfrm>
                <a:off x="5775099" y="1589557"/>
                <a:ext cx="888919" cy="289680"/>
              </a:xfrm>
              <a:custGeom>
                <a:rect b="b" l="l" r="r" t="t"/>
                <a:pathLst>
                  <a:path extrusionOk="0" fill="none" h="8000" w="24549">
                    <a:moveTo>
                      <a:pt x="802" y="7999"/>
                    </a:moveTo>
                    <a:lnTo>
                      <a:pt x="1" y="6164"/>
                    </a:lnTo>
                    <a:cubicBezTo>
                      <a:pt x="10760" y="1390"/>
                      <a:pt x="19935" y="250"/>
                      <a:pt x="24424" y="1"/>
                    </a:cubicBezTo>
                    <a:lnTo>
                      <a:pt x="24549" y="2014"/>
                    </a:lnTo>
                    <a:cubicBezTo>
                      <a:pt x="20184" y="2245"/>
                      <a:pt x="11295" y="3350"/>
                      <a:pt x="802" y="79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5"/>
              <p:cNvSpPr/>
              <p:nvPr/>
            </p:nvSpPr>
            <p:spPr>
              <a:xfrm>
                <a:off x="5822173" y="1778579"/>
                <a:ext cx="888956" cy="288992"/>
              </a:xfrm>
              <a:custGeom>
                <a:rect b="b" l="l" r="r" t="t"/>
                <a:pathLst>
                  <a:path extrusionOk="0" fill="none" h="7981" w="24550">
                    <a:moveTo>
                      <a:pt x="820" y="7981"/>
                    </a:moveTo>
                    <a:lnTo>
                      <a:pt x="1" y="6146"/>
                    </a:lnTo>
                    <a:cubicBezTo>
                      <a:pt x="10779" y="1372"/>
                      <a:pt x="19935" y="232"/>
                      <a:pt x="24442" y="0"/>
                    </a:cubicBezTo>
                    <a:lnTo>
                      <a:pt x="24549" y="1995"/>
                    </a:lnTo>
                    <a:cubicBezTo>
                      <a:pt x="20185" y="2227"/>
                      <a:pt x="11295" y="3331"/>
                      <a:pt x="820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5"/>
              <p:cNvSpPr/>
              <p:nvPr/>
            </p:nvSpPr>
            <p:spPr>
              <a:xfrm>
                <a:off x="5877648" y="1966912"/>
                <a:ext cx="888955" cy="289028"/>
              </a:xfrm>
              <a:custGeom>
                <a:rect b="b" l="l" r="r" t="t"/>
                <a:pathLst>
                  <a:path extrusionOk="0" fill="none" h="7982" w="24550">
                    <a:moveTo>
                      <a:pt x="820" y="7982"/>
                    </a:moveTo>
                    <a:lnTo>
                      <a:pt x="1" y="6147"/>
                    </a:lnTo>
                    <a:cubicBezTo>
                      <a:pt x="10779" y="1373"/>
                      <a:pt x="19935" y="250"/>
                      <a:pt x="24442" y="1"/>
                    </a:cubicBezTo>
                    <a:lnTo>
                      <a:pt x="24549" y="1996"/>
                    </a:lnTo>
                    <a:cubicBezTo>
                      <a:pt x="20185" y="2246"/>
                      <a:pt x="11277" y="3332"/>
                      <a:pt x="820" y="798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4" name="Google Shape;544;p35"/>
            <p:cNvGrpSpPr/>
            <p:nvPr/>
          </p:nvGrpSpPr>
          <p:grpSpPr>
            <a:xfrm flipH="1">
              <a:off x="706040" y="2032134"/>
              <a:ext cx="1068760" cy="1547196"/>
              <a:chOff x="-1602050" y="2114015"/>
              <a:chExt cx="1213397" cy="1756580"/>
            </a:xfrm>
          </p:grpSpPr>
          <p:sp>
            <p:nvSpPr>
              <p:cNvPr id="545" name="Google Shape;545;p35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rect b="b" l="l" r="r" t="t"/>
                <a:pathLst>
                  <a:path extrusionOk="0" h="30446" w="30446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5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rect b="b" l="l" r="r" t="t"/>
                <a:pathLst>
                  <a:path extrusionOk="0" h="6004" w="4508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5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rect b="b" l="l" r="r" t="t"/>
                <a:pathLst>
                  <a:path extrusionOk="0" h="14360" w="10565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5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rect b="b" l="l" r="r" t="t"/>
                <a:pathLst>
                  <a:path extrusionOk="0" h="35398" w="3351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5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rect b="b" l="l" r="r" t="t"/>
                <a:pathLst>
                  <a:path extrusionOk="0" fill="none" h="6111" w="6112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5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rect b="b" l="l" r="r" t="t"/>
                <a:pathLst>
                  <a:path extrusionOk="0" fill="none" h="3315" w="13166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35"/>
            <p:cNvGrpSpPr/>
            <p:nvPr/>
          </p:nvGrpSpPr>
          <p:grpSpPr>
            <a:xfrm>
              <a:off x="2983957" y="1809058"/>
              <a:ext cx="589240" cy="1525612"/>
              <a:chOff x="1236331" y="557100"/>
              <a:chExt cx="668982" cy="1732076"/>
            </a:xfrm>
          </p:grpSpPr>
          <p:sp>
            <p:nvSpPr>
              <p:cNvPr id="552" name="Google Shape;552;p35"/>
              <p:cNvSpPr/>
              <p:nvPr/>
            </p:nvSpPr>
            <p:spPr>
              <a:xfrm>
                <a:off x="1266024" y="562278"/>
                <a:ext cx="619915" cy="1620397"/>
              </a:xfrm>
              <a:custGeom>
                <a:rect b="b" l="l" r="r" t="t"/>
                <a:pathLst>
                  <a:path extrusionOk="0" h="44750" w="17120">
                    <a:moveTo>
                      <a:pt x="16585" y="1764"/>
                    </a:moveTo>
                    <a:cubicBezTo>
                      <a:pt x="17120" y="1336"/>
                      <a:pt x="16959" y="464"/>
                      <a:pt x="16300" y="232"/>
                    </a:cubicBezTo>
                    <a:cubicBezTo>
                      <a:pt x="15659" y="0"/>
                      <a:pt x="15000" y="588"/>
                      <a:pt x="15142" y="1265"/>
                    </a:cubicBezTo>
                    <a:lnTo>
                      <a:pt x="0" y="44233"/>
                    </a:lnTo>
                    <a:lnTo>
                      <a:pt x="1425" y="447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5"/>
              <p:cNvSpPr/>
              <p:nvPr/>
            </p:nvSpPr>
            <p:spPr>
              <a:xfrm>
                <a:off x="1236331" y="557100"/>
                <a:ext cx="610899" cy="1599794"/>
              </a:xfrm>
              <a:custGeom>
                <a:rect b="b" l="l" r="r" t="t"/>
                <a:pathLst>
                  <a:path extrusionOk="0" h="44181" w="16871">
                    <a:moveTo>
                      <a:pt x="15339" y="1177"/>
                    </a:moveTo>
                    <a:cubicBezTo>
                      <a:pt x="15570" y="535"/>
                      <a:pt x="16176" y="90"/>
                      <a:pt x="16871" y="90"/>
                    </a:cubicBezTo>
                    <a:lnTo>
                      <a:pt x="16800" y="36"/>
                    </a:lnTo>
                    <a:cubicBezTo>
                      <a:pt x="16069" y="1"/>
                      <a:pt x="15410" y="428"/>
                      <a:pt x="15161" y="1123"/>
                    </a:cubicBezTo>
                    <a:lnTo>
                      <a:pt x="1" y="44145"/>
                    </a:lnTo>
                    <a:lnTo>
                      <a:pt x="179" y="4418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1340184" y="568724"/>
                <a:ext cx="565129" cy="1624924"/>
              </a:xfrm>
              <a:custGeom>
                <a:rect b="b" l="l" r="r" t="t"/>
                <a:pathLst>
                  <a:path extrusionOk="0" h="44875" w="15607">
                    <a:moveTo>
                      <a:pt x="15143" y="1818"/>
                    </a:moveTo>
                    <a:lnTo>
                      <a:pt x="1" y="44786"/>
                    </a:lnTo>
                    <a:cubicBezTo>
                      <a:pt x="72" y="44821"/>
                      <a:pt x="143" y="44839"/>
                      <a:pt x="215" y="44875"/>
                    </a:cubicBezTo>
                    <a:lnTo>
                      <a:pt x="15357" y="1871"/>
                    </a:lnTo>
                    <a:cubicBezTo>
                      <a:pt x="15606" y="1176"/>
                      <a:pt x="15339" y="410"/>
                      <a:pt x="14733" y="1"/>
                    </a:cubicBezTo>
                    <a:lnTo>
                      <a:pt x="14626" y="1"/>
                    </a:lnTo>
                    <a:cubicBezTo>
                      <a:pt x="15161" y="428"/>
                      <a:pt x="15375" y="1158"/>
                      <a:pt x="15143" y="181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1318276" y="568724"/>
                <a:ext cx="579288" cy="1621701"/>
              </a:xfrm>
              <a:custGeom>
                <a:rect b="b" l="l" r="r" t="t"/>
                <a:pathLst>
                  <a:path extrusionOk="0" h="44786" w="15998">
                    <a:moveTo>
                      <a:pt x="15142" y="1586"/>
                    </a:moveTo>
                    <a:lnTo>
                      <a:pt x="0" y="44572"/>
                    </a:lnTo>
                    <a:lnTo>
                      <a:pt x="606" y="44786"/>
                    </a:lnTo>
                    <a:lnTo>
                      <a:pt x="624" y="44786"/>
                    </a:lnTo>
                    <a:lnTo>
                      <a:pt x="15766" y="1818"/>
                    </a:lnTo>
                    <a:cubicBezTo>
                      <a:pt x="15997" y="1158"/>
                      <a:pt x="15784" y="428"/>
                      <a:pt x="15249" y="1"/>
                    </a:cubicBezTo>
                    <a:cubicBezTo>
                      <a:pt x="15124" y="1"/>
                      <a:pt x="15000" y="18"/>
                      <a:pt x="14875" y="36"/>
                    </a:cubicBezTo>
                    <a:cubicBezTo>
                      <a:pt x="15214" y="482"/>
                      <a:pt x="15320" y="1069"/>
                      <a:pt x="15142" y="15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5"/>
              <p:cNvSpPr/>
              <p:nvPr/>
            </p:nvSpPr>
            <p:spPr>
              <a:xfrm>
                <a:off x="1242776" y="560975"/>
                <a:ext cx="614158" cy="1603668"/>
              </a:xfrm>
              <a:custGeom>
                <a:rect b="b" l="l" r="r" t="t"/>
                <a:pathLst>
                  <a:path extrusionOk="0" h="44288" w="16961">
                    <a:moveTo>
                      <a:pt x="642" y="44287"/>
                    </a:moveTo>
                    <a:lnTo>
                      <a:pt x="15784" y="1301"/>
                    </a:lnTo>
                    <a:cubicBezTo>
                      <a:pt x="15962" y="785"/>
                      <a:pt x="16408" y="375"/>
                      <a:pt x="16960" y="268"/>
                    </a:cubicBezTo>
                    <a:cubicBezTo>
                      <a:pt x="16871" y="161"/>
                      <a:pt x="16782" y="72"/>
                      <a:pt x="16693" y="1"/>
                    </a:cubicBezTo>
                    <a:cubicBezTo>
                      <a:pt x="15998" y="1"/>
                      <a:pt x="15375" y="428"/>
                      <a:pt x="15143" y="1087"/>
                    </a:cubicBezTo>
                    <a:lnTo>
                      <a:pt x="1" y="44073"/>
                    </a:lnTo>
                    <a:lnTo>
                      <a:pt x="161" y="441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5"/>
              <p:cNvSpPr/>
              <p:nvPr/>
            </p:nvSpPr>
            <p:spPr>
              <a:xfrm>
                <a:off x="1844638" y="558404"/>
                <a:ext cx="29728" cy="11660"/>
              </a:xfrm>
              <a:custGeom>
                <a:rect b="b" l="l" r="r" t="t"/>
                <a:pathLst>
                  <a:path extrusionOk="0" h="322" w="821">
                    <a:moveTo>
                      <a:pt x="535" y="125"/>
                    </a:moveTo>
                    <a:lnTo>
                      <a:pt x="446" y="90"/>
                    </a:lnTo>
                    <a:cubicBezTo>
                      <a:pt x="410" y="72"/>
                      <a:pt x="375" y="72"/>
                      <a:pt x="339" y="54"/>
                    </a:cubicBezTo>
                    <a:cubicBezTo>
                      <a:pt x="232" y="18"/>
                      <a:pt x="107" y="0"/>
                      <a:pt x="1" y="0"/>
                    </a:cubicBezTo>
                    <a:lnTo>
                      <a:pt x="72" y="54"/>
                    </a:lnTo>
                    <a:cubicBezTo>
                      <a:pt x="179" y="143"/>
                      <a:pt x="268" y="232"/>
                      <a:pt x="339" y="321"/>
                    </a:cubicBezTo>
                    <a:cubicBezTo>
                      <a:pt x="464" y="303"/>
                      <a:pt x="588" y="286"/>
                      <a:pt x="713" y="286"/>
                    </a:cubicBezTo>
                    <a:lnTo>
                      <a:pt x="820" y="286"/>
                    </a:lnTo>
                    <a:cubicBezTo>
                      <a:pt x="731" y="214"/>
                      <a:pt x="624" y="161"/>
                      <a:pt x="535" y="1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5"/>
              <p:cNvSpPr/>
              <p:nvPr/>
            </p:nvSpPr>
            <p:spPr>
              <a:xfrm>
                <a:off x="1240857" y="2162042"/>
                <a:ext cx="97441" cy="127133"/>
              </a:xfrm>
              <a:custGeom>
                <a:rect b="b" l="l" r="r" t="t"/>
                <a:pathLst>
                  <a:path extrusionOk="0" h="3511" w="2691">
                    <a:moveTo>
                      <a:pt x="2690" y="981"/>
                    </a:moveTo>
                    <a:cubicBezTo>
                      <a:pt x="2690" y="945"/>
                      <a:pt x="2655" y="927"/>
                      <a:pt x="2637" y="909"/>
                    </a:cubicBezTo>
                    <a:lnTo>
                      <a:pt x="125" y="19"/>
                    </a:lnTo>
                    <a:cubicBezTo>
                      <a:pt x="89" y="1"/>
                      <a:pt x="54" y="19"/>
                      <a:pt x="36" y="37"/>
                    </a:cubicBezTo>
                    <a:cubicBezTo>
                      <a:pt x="18" y="54"/>
                      <a:pt x="0" y="72"/>
                      <a:pt x="0" y="108"/>
                    </a:cubicBezTo>
                    <a:lnTo>
                      <a:pt x="250" y="3421"/>
                    </a:lnTo>
                    <a:cubicBezTo>
                      <a:pt x="250" y="3457"/>
                      <a:pt x="268" y="3493"/>
                      <a:pt x="303" y="3510"/>
                    </a:cubicBezTo>
                    <a:cubicBezTo>
                      <a:pt x="339" y="3510"/>
                      <a:pt x="374" y="3510"/>
                      <a:pt x="392" y="3475"/>
                    </a:cubicBezTo>
                    <a:lnTo>
                      <a:pt x="2673" y="1052"/>
                    </a:lnTo>
                    <a:cubicBezTo>
                      <a:pt x="2690" y="1034"/>
                      <a:pt x="2690" y="999"/>
                      <a:pt x="2690" y="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5"/>
              <p:cNvSpPr/>
              <p:nvPr/>
            </p:nvSpPr>
            <p:spPr>
              <a:xfrm>
                <a:off x="1236331" y="2151722"/>
                <a:ext cx="112287" cy="119384"/>
              </a:xfrm>
              <a:custGeom>
                <a:rect b="b" l="l" r="r" t="t"/>
                <a:pathLst>
                  <a:path extrusionOk="0" h="3297" w="3101">
                    <a:moveTo>
                      <a:pt x="3100" y="1105"/>
                    </a:moveTo>
                    <a:cubicBezTo>
                      <a:pt x="3083" y="1070"/>
                      <a:pt x="3065" y="1034"/>
                      <a:pt x="3029" y="1034"/>
                    </a:cubicBezTo>
                    <a:lnTo>
                      <a:pt x="125" y="1"/>
                    </a:lnTo>
                    <a:cubicBezTo>
                      <a:pt x="90" y="1"/>
                      <a:pt x="54" y="1"/>
                      <a:pt x="36" y="19"/>
                    </a:cubicBezTo>
                    <a:cubicBezTo>
                      <a:pt x="1" y="37"/>
                      <a:pt x="1" y="72"/>
                      <a:pt x="1" y="108"/>
                    </a:cubicBezTo>
                    <a:lnTo>
                      <a:pt x="214" y="2994"/>
                    </a:lnTo>
                    <a:lnTo>
                      <a:pt x="1105" y="3297"/>
                    </a:lnTo>
                    <a:lnTo>
                      <a:pt x="3083" y="1194"/>
                    </a:lnTo>
                    <a:cubicBezTo>
                      <a:pt x="3100" y="1177"/>
                      <a:pt x="3100" y="1141"/>
                      <a:pt x="3100" y="11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0" name="Google Shape;560;p35"/>
            <p:cNvGrpSpPr/>
            <p:nvPr/>
          </p:nvGrpSpPr>
          <p:grpSpPr>
            <a:xfrm flipH="1">
              <a:off x="1237981" y="3753166"/>
              <a:ext cx="953591" cy="334099"/>
              <a:chOff x="2271950" y="2722775"/>
              <a:chExt cx="575875" cy="201775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5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5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5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6" name="Google Shape;566;p35"/>
            <p:cNvSpPr/>
            <p:nvPr/>
          </p:nvSpPr>
          <p:spPr>
            <a:xfrm flipH="1">
              <a:off x="984469" y="41965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 flipH="1">
              <a:off x="3889138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 flipH="1">
              <a:off x="211187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 flipH="1">
              <a:off x="364716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 flipH="1">
              <a:off x="4226057" y="282429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 flipH="1">
              <a:off x="725787" y="883365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 flipH="1" rot="1685758">
              <a:off x="2971353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 flipH="1">
              <a:off x="2567287" y="3846103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 flipH="1">
              <a:off x="1583526" y="145075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 flipH="1">
              <a:off x="3289519" y="3510256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6"/>
          <p:cNvSpPr txBox="1"/>
          <p:nvPr>
            <p:ph idx="1" type="subTitle"/>
          </p:nvPr>
        </p:nvSpPr>
        <p:spPr>
          <a:xfrm>
            <a:off x="714300" y="1550000"/>
            <a:ext cx="80610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Este conjunto de dados contém dados sobre os 2000 melhores animes no site MyAnimeList.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Para a apresentação dos dados a seguir, a plataforma colab da google foi usada para melhor visualização da planilha.</a:t>
            </a:r>
            <a:endParaRPr sz="2200"/>
          </a:p>
        </p:txBody>
      </p:sp>
      <p:sp>
        <p:nvSpPr>
          <p:cNvPr id="581" name="Google Shape;581;p36"/>
          <p:cNvSpPr txBox="1"/>
          <p:nvPr>
            <p:ph idx="2" type="title"/>
          </p:nvPr>
        </p:nvSpPr>
        <p:spPr>
          <a:xfrm>
            <a:off x="8420088" y="4015013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582" name="Google Shape;582;p36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DOS DADOS</a:t>
            </a:r>
            <a:endParaRPr/>
          </a:p>
        </p:txBody>
      </p:sp>
      <p:cxnSp>
        <p:nvCxnSpPr>
          <p:cNvPr id="583" name="Google Shape;583;p36"/>
          <p:cNvCxnSpPr/>
          <p:nvPr/>
        </p:nvCxnSpPr>
        <p:spPr>
          <a:xfrm>
            <a:off x="3187971" y="1252150"/>
            <a:ext cx="205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3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85" name="Google Shape;585;p36"/>
          <p:cNvSpPr/>
          <p:nvPr/>
        </p:nvSpPr>
        <p:spPr>
          <a:xfrm rot="7198710">
            <a:off x="820086" y="3368814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36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587" name="Google Shape;587;p36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36"/>
          <p:cNvSpPr/>
          <p:nvPr/>
        </p:nvSpPr>
        <p:spPr>
          <a:xfrm>
            <a:off x="2842313" y="391330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6"/>
          <p:cNvSpPr/>
          <p:nvPr/>
        </p:nvSpPr>
        <p:spPr>
          <a:xfrm>
            <a:off x="5239075" y="1543894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6"/>
          <p:cNvSpPr/>
          <p:nvPr/>
        </p:nvSpPr>
        <p:spPr>
          <a:xfrm>
            <a:off x="6836438" y="1006378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6"/>
          <p:cNvSpPr/>
          <p:nvPr/>
        </p:nvSpPr>
        <p:spPr>
          <a:xfrm>
            <a:off x="8084327" y="191086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6"/>
          <p:cNvSpPr/>
          <p:nvPr/>
        </p:nvSpPr>
        <p:spPr>
          <a:xfrm>
            <a:off x="4261262" y="38324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6"/>
          <p:cNvSpPr/>
          <p:nvPr/>
        </p:nvSpPr>
        <p:spPr>
          <a:xfrm rot="-1685758">
            <a:off x="2484228" y="37617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7253088" y="7068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6"/>
          <p:cNvSpPr/>
          <p:nvPr/>
        </p:nvSpPr>
        <p:spPr>
          <a:xfrm rot="-1685758">
            <a:off x="5822966" y="826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6"/>
          <p:cNvSpPr/>
          <p:nvPr/>
        </p:nvSpPr>
        <p:spPr>
          <a:xfrm>
            <a:off x="6236062" y="13674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6"/>
          <p:cNvSpPr/>
          <p:nvPr/>
        </p:nvSpPr>
        <p:spPr>
          <a:xfrm>
            <a:off x="3526488" y="42909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6"/>
          <p:cNvSpPr/>
          <p:nvPr/>
        </p:nvSpPr>
        <p:spPr>
          <a:xfrm rot="7201932">
            <a:off x="1199737" y="405171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6"/>
          <p:cNvSpPr/>
          <p:nvPr/>
        </p:nvSpPr>
        <p:spPr>
          <a:xfrm>
            <a:off x="2057089" y="4182499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6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6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07" name="Google Shape;607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36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6"/>
          <p:cNvSpPr txBox="1"/>
          <p:nvPr>
            <p:ph idx="1" type="subTitle"/>
          </p:nvPr>
        </p:nvSpPr>
        <p:spPr>
          <a:xfrm>
            <a:off x="989781" y="275775"/>
            <a:ext cx="5645100" cy="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Pontifícia Universidade Católica de Minas Gerais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7"/>
          <p:cNvSpPr txBox="1"/>
          <p:nvPr>
            <p:ph idx="1" type="subTitle"/>
          </p:nvPr>
        </p:nvSpPr>
        <p:spPr>
          <a:xfrm>
            <a:off x="2768225" y="1514125"/>
            <a:ext cx="3173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Conteúdo da tabela</a:t>
            </a:r>
            <a:endParaRPr sz="2200"/>
          </a:p>
        </p:txBody>
      </p:sp>
      <p:sp>
        <p:nvSpPr>
          <p:cNvPr id="623" name="Google Shape;623;p37"/>
          <p:cNvSpPr txBox="1"/>
          <p:nvPr>
            <p:ph idx="2" type="title"/>
          </p:nvPr>
        </p:nvSpPr>
        <p:spPr>
          <a:xfrm>
            <a:off x="8420088" y="4015013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24" name="Google Shape;624;p37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DOS DADOS</a:t>
            </a:r>
            <a:endParaRPr/>
          </a:p>
        </p:txBody>
      </p:sp>
      <p:cxnSp>
        <p:nvCxnSpPr>
          <p:cNvPr id="625" name="Google Shape;625;p37"/>
          <p:cNvCxnSpPr/>
          <p:nvPr/>
        </p:nvCxnSpPr>
        <p:spPr>
          <a:xfrm>
            <a:off x="3187971" y="1252150"/>
            <a:ext cx="205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27" name="Google Shape;627;p37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28" name="Google Shape;628;p37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37"/>
          <p:cNvSpPr/>
          <p:nvPr/>
        </p:nvSpPr>
        <p:spPr>
          <a:xfrm>
            <a:off x="2842313" y="391330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7"/>
          <p:cNvSpPr/>
          <p:nvPr/>
        </p:nvSpPr>
        <p:spPr>
          <a:xfrm rot="-1685758">
            <a:off x="2484228" y="37617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7"/>
          <p:cNvSpPr/>
          <p:nvPr/>
        </p:nvSpPr>
        <p:spPr>
          <a:xfrm>
            <a:off x="7253088" y="7068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7"/>
          <p:cNvSpPr/>
          <p:nvPr/>
        </p:nvSpPr>
        <p:spPr>
          <a:xfrm rot="-1685758">
            <a:off x="5822966" y="826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7"/>
          <p:cNvSpPr/>
          <p:nvPr/>
        </p:nvSpPr>
        <p:spPr>
          <a:xfrm>
            <a:off x="6236062" y="13674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7"/>
          <p:cNvSpPr/>
          <p:nvPr/>
        </p:nvSpPr>
        <p:spPr>
          <a:xfrm rot="7201932">
            <a:off x="1199737" y="405171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2057089" y="4182499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7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7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43" name="Google Shape;64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37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7"/>
          <p:cNvSpPr txBox="1"/>
          <p:nvPr>
            <p:ph idx="1" type="subTitle"/>
          </p:nvPr>
        </p:nvSpPr>
        <p:spPr>
          <a:xfrm>
            <a:off x="989781" y="275775"/>
            <a:ext cx="5645100" cy="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Pontifícia Universidade Católica de Minas Gerais</a:t>
            </a:r>
            <a:endParaRPr sz="1200"/>
          </a:p>
        </p:txBody>
      </p:sp>
      <p:graphicFrame>
        <p:nvGraphicFramePr>
          <p:cNvPr id="654" name="Google Shape;654;p37"/>
          <p:cNvGraphicFramePr/>
          <p:nvPr/>
        </p:nvGraphicFramePr>
        <p:xfrm>
          <a:off x="249775" y="229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{C637DABA-0B08-471C-93C0-EAA1C05F83F4}</a:tableStyleId>
              </a:tblPr>
              <a:tblGrid>
                <a:gridCol w="560600"/>
                <a:gridCol w="455450"/>
                <a:gridCol w="899100"/>
                <a:gridCol w="490900"/>
                <a:gridCol w="1068300"/>
                <a:gridCol w="747550"/>
                <a:gridCol w="688500"/>
                <a:gridCol w="910875"/>
                <a:gridCol w="776050"/>
                <a:gridCol w="671500"/>
                <a:gridCol w="1256700"/>
              </a:tblGrid>
              <a:tr h="413500">
                <a:tc gridSpan="11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My anime list</a:t>
                      </a:r>
                      <a:endParaRPr sz="20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7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nome</a:t>
                      </a:r>
                      <a:endParaRPr sz="13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tipo</a:t>
                      </a:r>
                      <a:endParaRPr sz="13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pontuação</a:t>
                      </a:r>
                      <a:endParaRPr sz="13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rank</a:t>
                      </a:r>
                      <a:endParaRPr sz="13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rank de popularidade</a:t>
                      </a:r>
                      <a:endParaRPr sz="13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data de exibição</a:t>
                      </a:r>
                      <a:endParaRPr sz="13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estúdio</a:t>
                      </a:r>
                      <a:endParaRPr sz="13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número de episódios</a:t>
                      </a:r>
                      <a:endParaRPr sz="13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gêneros</a:t>
                      </a:r>
                      <a:endParaRPr sz="13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temas</a:t>
                      </a:r>
                      <a:endParaRPr sz="13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demográfico</a:t>
                      </a:r>
                      <a:endParaRPr sz="13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8"/>
          <p:cNvSpPr txBox="1"/>
          <p:nvPr>
            <p:ph idx="1" type="subTitle"/>
          </p:nvPr>
        </p:nvSpPr>
        <p:spPr>
          <a:xfrm>
            <a:off x="-150650" y="1543900"/>
            <a:ext cx="37089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Tabela sem tratamento:</a:t>
            </a:r>
            <a:endParaRPr sz="2200"/>
          </a:p>
        </p:txBody>
      </p:sp>
      <p:sp>
        <p:nvSpPr>
          <p:cNvPr id="660" name="Google Shape;660;p38"/>
          <p:cNvSpPr txBox="1"/>
          <p:nvPr>
            <p:ph idx="2" type="title"/>
          </p:nvPr>
        </p:nvSpPr>
        <p:spPr>
          <a:xfrm>
            <a:off x="8420088" y="4015013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61" name="Google Shape;661;p38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DOS DADOS</a:t>
            </a:r>
            <a:endParaRPr/>
          </a:p>
        </p:txBody>
      </p:sp>
      <p:cxnSp>
        <p:nvCxnSpPr>
          <p:cNvPr id="662" name="Google Shape;662;p38"/>
          <p:cNvCxnSpPr/>
          <p:nvPr/>
        </p:nvCxnSpPr>
        <p:spPr>
          <a:xfrm>
            <a:off x="3187971" y="1252150"/>
            <a:ext cx="205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64" name="Google Shape;664;p38"/>
          <p:cNvSpPr/>
          <p:nvPr/>
        </p:nvSpPr>
        <p:spPr>
          <a:xfrm rot="7198710">
            <a:off x="820086" y="3368814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38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66" name="Google Shape;666;p38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38"/>
          <p:cNvSpPr/>
          <p:nvPr/>
        </p:nvSpPr>
        <p:spPr>
          <a:xfrm>
            <a:off x="5239075" y="1543894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8"/>
          <p:cNvSpPr/>
          <p:nvPr/>
        </p:nvSpPr>
        <p:spPr>
          <a:xfrm>
            <a:off x="6836438" y="1006378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8"/>
          <p:cNvSpPr/>
          <p:nvPr/>
        </p:nvSpPr>
        <p:spPr>
          <a:xfrm>
            <a:off x="8084327" y="191086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8"/>
          <p:cNvSpPr/>
          <p:nvPr/>
        </p:nvSpPr>
        <p:spPr>
          <a:xfrm>
            <a:off x="4261262" y="38324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8"/>
          <p:cNvSpPr/>
          <p:nvPr/>
        </p:nvSpPr>
        <p:spPr>
          <a:xfrm rot="-1685758">
            <a:off x="2484228" y="37617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8"/>
          <p:cNvSpPr/>
          <p:nvPr/>
        </p:nvSpPr>
        <p:spPr>
          <a:xfrm>
            <a:off x="7253088" y="7068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8"/>
          <p:cNvSpPr/>
          <p:nvPr/>
        </p:nvSpPr>
        <p:spPr>
          <a:xfrm rot="-1685758">
            <a:off x="5822966" y="826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8"/>
          <p:cNvSpPr/>
          <p:nvPr/>
        </p:nvSpPr>
        <p:spPr>
          <a:xfrm>
            <a:off x="6236062" y="13674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8"/>
          <p:cNvSpPr/>
          <p:nvPr/>
        </p:nvSpPr>
        <p:spPr>
          <a:xfrm>
            <a:off x="3526488" y="42909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8"/>
          <p:cNvSpPr/>
          <p:nvPr/>
        </p:nvSpPr>
        <p:spPr>
          <a:xfrm rot="7201932">
            <a:off x="1199737" y="405171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8"/>
          <p:cNvSpPr/>
          <p:nvPr/>
        </p:nvSpPr>
        <p:spPr>
          <a:xfrm>
            <a:off x="2057089" y="4182499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8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8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85" name="Google Shape;685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38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8"/>
          <p:cNvSpPr txBox="1"/>
          <p:nvPr>
            <p:ph idx="1" type="subTitle"/>
          </p:nvPr>
        </p:nvSpPr>
        <p:spPr>
          <a:xfrm>
            <a:off x="989781" y="275775"/>
            <a:ext cx="5645100" cy="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Pontifícia Universidade Católica de Minas Gerais</a:t>
            </a:r>
            <a:endParaRPr sz="1200"/>
          </a:p>
        </p:txBody>
      </p:sp>
      <p:pic>
        <p:nvPicPr>
          <p:cNvPr id="696" name="Google Shape;6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25" y="2196725"/>
            <a:ext cx="8437874" cy="1724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9"/>
          <p:cNvSpPr txBox="1"/>
          <p:nvPr>
            <p:ph idx="1" type="subTitle"/>
          </p:nvPr>
        </p:nvSpPr>
        <p:spPr>
          <a:xfrm>
            <a:off x="-150650" y="1543900"/>
            <a:ext cx="37089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Tabela tratada:</a:t>
            </a:r>
            <a:endParaRPr sz="2200"/>
          </a:p>
        </p:txBody>
      </p:sp>
      <p:sp>
        <p:nvSpPr>
          <p:cNvPr id="702" name="Google Shape;702;p39"/>
          <p:cNvSpPr txBox="1"/>
          <p:nvPr>
            <p:ph idx="2" type="title"/>
          </p:nvPr>
        </p:nvSpPr>
        <p:spPr>
          <a:xfrm>
            <a:off x="8420088" y="4015013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03" name="Google Shape;703;p3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DOS DADOS</a:t>
            </a:r>
            <a:endParaRPr/>
          </a:p>
        </p:txBody>
      </p:sp>
      <p:cxnSp>
        <p:nvCxnSpPr>
          <p:cNvPr id="704" name="Google Shape;704;p39"/>
          <p:cNvCxnSpPr/>
          <p:nvPr/>
        </p:nvCxnSpPr>
        <p:spPr>
          <a:xfrm>
            <a:off x="3187971" y="1252150"/>
            <a:ext cx="205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06" name="Google Shape;706;p39"/>
          <p:cNvSpPr/>
          <p:nvPr/>
        </p:nvSpPr>
        <p:spPr>
          <a:xfrm rot="7198710">
            <a:off x="820086" y="3368814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39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708" name="Google Shape;708;p39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39"/>
          <p:cNvSpPr/>
          <p:nvPr/>
        </p:nvSpPr>
        <p:spPr>
          <a:xfrm>
            <a:off x="5239075" y="1543894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9"/>
          <p:cNvSpPr/>
          <p:nvPr/>
        </p:nvSpPr>
        <p:spPr>
          <a:xfrm>
            <a:off x="6836438" y="1006378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9"/>
          <p:cNvSpPr/>
          <p:nvPr/>
        </p:nvSpPr>
        <p:spPr>
          <a:xfrm>
            <a:off x="4261262" y="38324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9"/>
          <p:cNvSpPr/>
          <p:nvPr/>
        </p:nvSpPr>
        <p:spPr>
          <a:xfrm rot="-1685758">
            <a:off x="2484228" y="37617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9"/>
          <p:cNvSpPr/>
          <p:nvPr/>
        </p:nvSpPr>
        <p:spPr>
          <a:xfrm>
            <a:off x="7253088" y="7068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9"/>
          <p:cNvSpPr/>
          <p:nvPr/>
        </p:nvSpPr>
        <p:spPr>
          <a:xfrm rot="-1685758">
            <a:off x="5822966" y="826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9"/>
          <p:cNvSpPr/>
          <p:nvPr/>
        </p:nvSpPr>
        <p:spPr>
          <a:xfrm>
            <a:off x="6236062" y="13674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9"/>
          <p:cNvSpPr/>
          <p:nvPr/>
        </p:nvSpPr>
        <p:spPr>
          <a:xfrm>
            <a:off x="3526488" y="42909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9"/>
          <p:cNvSpPr/>
          <p:nvPr/>
        </p:nvSpPr>
        <p:spPr>
          <a:xfrm rot="7201932">
            <a:off x="1199737" y="405171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9"/>
          <p:cNvSpPr/>
          <p:nvPr/>
        </p:nvSpPr>
        <p:spPr>
          <a:xfrm>
            <a:off x="2057089" y="4182499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9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9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26" name="Google Shape;726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39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9"/>
          <p:cNvSpPr txBox="1"/>
          <p:nvPr>
            <p:ph idx="1" type="subTitle"/>
          </p:nvPr>
        </p:nvSpPr>
        <p:spPr>
          <a:xfrm>
            <a:off x="989781" y="275775"/>
            <a:ext cx="5645100" cy="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Pontifícia Universidade Católica de Minas Gerais</a:t>
            </a:r>
            <a:endParaRPr sz="1200"/>
          </a:p>
        </p:txBody>
      </p:sp>
      <p:pic>
        <p:nvPicPr>
          <p:cNvPr id="737" name="Google Shape;73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50" y="2160362"/>
            <a:ext cx="8533453" cy="17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