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61" r:id="rId3"/>
    <p:sldId id="257" r:id="rId4"/>
    <p:sldId id="258" r:id="rId5"/>
    <p:sldId id="262" r:id="rId6"/>
    <p:sldId id="264" r:id="rId7"/>
    <p:sldId id="263" r:id="rId8"/>
    <p:sldId id="265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5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05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434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744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27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894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54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418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9248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27206-8258-DD42-C5C3-D87CE42E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9227E9-C476-AF86-B51C-0ED1F1603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387FA-367A-DFFC-FD61-5792CD3A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1D7A-BCB2-4DDC-AD71-E65376AF583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81377C-038E-397B-EC43-5F14DAE6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C626A-F1B5-E1CC-7D05-4B9F667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B25A-9087-42DA-BBC9-7F2F568E2F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52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264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7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328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99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36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05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02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41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9F6FBE-82A2-4266-84BE-53CE9E46F11E}" type="datetimeFigureOut">
              <a:rPr lang="zh-TW" altLang="en-US" smtClean="0"/>
              <a:t>2025/08/11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521EAC-B2F5-4F18-A74E-73D8208FCE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2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101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F488D11-E972-EBC9-8E38-AA40BDFE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71500"/>
            <a:ext cx="10018713" cy="1752599"/>
          </a:xfrm>
        </p:spPr>
        <p:txBody>
          <a:bodyPr>
            <a:normAutofit/>
          </a:bodyPr>
          <a:lstStyle/>
          <a:p>
            <a:r>
              <a:rPr lang="zh-TW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實機操作或影片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Demo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130F2C-50B4-483C-0E63-99101D84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9095" y="2775858"/>
            <a:ext cx="10669590" cy="3124201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簡報示範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動態呈現月球旅行計畫，重點突出科技與安全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lang="en-US" altLang="zh-TW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月球漫步、團隊協作模擬，展示真實感與科技應用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現場演示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智慧通訊系統實機操作，現場指令即時反應，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氣氛炸裂</a:t>
            </a:r>
          </a:p>
        </p:txBody>
      </p:sp>
    </p:spTree>
    <p:extLst>
      <p:ext uri="{BB962C8B-B14F-4D97-AF65-F5344CB8AC3E}">
        <p14:creationId xmlns:p14="http://schemas.microsoft.com/office/powerpoint/2010/main" val="375051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4FDC46-9EBD-9C35-D259-F06E36FD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927" y="2210697"/>
            <a:ext cx="840377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總結： </a:t>
            </a:r>
            <a:endParaRPr kumimoji="0" lang="en-US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這趟月球之旅不僅是畢業旅行，</a:t>
            </a:r>
            <a:endParaRPr kumimoji="0" lang="en-US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更是我們共同創造的歷史。</a:t>
            </a:r>
            <a:endParaRPr kumimoji="0" lang="en-US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感謝</a:t>
            </a:r>
            <a:r>
              <a:rPr kumimoji="0" lang="zh-TW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聆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聽，現在開放提問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endParaRPr kumimoji="0" lang="zh-TW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4">
            <a:extLst>
              <a:ext uri="{FF2B5EF4-FFF2-40B4-BE49-F238E27FC236}">
                <a16:creationId xmlns:a16="http://schemas.microsoft.com/office/drawing/2014/main" id="{29CCC472-C3B7-81D6-D2AD-DDE82E5FD01B}"/>
              </a:ext>
            </a:extLst>
          </p:cNvPr>
          <p:cNvSpPr txBox="1">
            <a:spLocks/>
          </p:cNvSpPr>
          <p:nvPr/>
        </p:nvSpPr>
        <p:spPr>
          <a:xfrm>
            <a:off x="1086643" y="5715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飛向宇宙，浩瀚無垠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D1D974-4117-8C33-56D6-D43B5D99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614" y="805543"/>
            <a:ext cx="1597921" cy="184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88C38-1951-5992-C2CA-3558FCD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73100"/>
            <a:ext cx="10018713" cy="1752599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C293E9-935E-D220-A26C-F93CC866554D}"/>
              </a:ext>
            </a:extLst>
          </p:cNvPr>
          <p:cNvSpPr txBox="1">
            <a:spLocks/>
          </p:cNvSpPr>
          <p:nvPr/>
        </p:nvSpPr>
        <p:spPr>
          <a:xfrm>
            <a:off x="2552700" y="2730499"/>
            <a:ext cx="8801101" cy="3124201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華夏科大畢業旅行 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/>
              <a:buNone/>
            </a:pP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副標題</a:t>
            </a:r>
            <a:r>
              <a:rPr lang="zh-TW" altLang="en-US" sz="36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旅行說明會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/>
              <a:buNone/>
            </a:pP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成員：丁小雨｜魯夫｜柯南｜櫻木花道</a:t>
            </a:r>
            <a:endParaRPr lang="en-US" altLang="zh-TW" sz="3600" b="1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/>
              <a:buNone/>
            </a:pPr>
            <a:r>
              <a:rPr lang="zh-TW" altLang="en-US" sz="36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日期：２０２５年８月１１日</a:t>
            </a:r>
          </a:p>
        </p:txBody>
      </p:sp>
    </p:spTree>
    <p:extLst>
      <p:ext uri="{BB962C8B-B14F-4D97-AF65-F5344CB8AC3E}">
        <p14:creationId xmlns:p14="http://schemas.microsoft.com/office/powerpoint/2010/main" val="372564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1143C-6639-3411-5FB0-6665049C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33400"/>
            <a:ext cx="10018713" cy="1752599"/>
          </a:xfrm>
        </p:spPr>
        <p:txBody>
          <a:bodyPr>
            <a:normAutofit/>
          </a:bodyPr>
          <a:lstStyle/>
          <a:p>
            <a:pPr marR="0" rtl="0"/>
            <a:r>
              <a:rPr lang="zh-TW" altLang="en-US" sz="44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主題與功能介紹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064F24-94B0-7B24-2F37-D972841C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9110" y="2654299"/>
            <a:ext cx="10018713" cy="3124201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華夏科大超狂畢業旅行 </a:t>
            </a:r>
            <a:r>
              <a:rPr lang="en-US" altLang="zh-TW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 </a:t>
            </a:r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目標月球！</a:t>
            </a:r>
            <a:endParaRPr lang="en-US" altLang="zh-TW" sz="3200" b="1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endParaRPr lang="en-US" altLang="zh-TW" sz="1100" b="1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功能目標：</a:t>
            </a:r>
          </a:p>
          <a:p>
            <a:pPr marR="0" lvl="0" rtl="0"/>
            <a:r>
              <a:rPr lang="zh-TW" altLang="en-US" sz="3200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打破地球界限，實現人類夢想的太空旅行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打造結合科技、安全與冒險的獨特體驗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展現團隊跨領域整合與執行力</a:t>
            </a:r>
          </a:p>
        </p:txBody>
      </p:sp>
    </p:spTree>
    <p:extLst>
      <p:ext uri="{BB962C8B-B14F-4D97-AF65-F5344CB8AC3E}">
        <p14:creationId xmlns:p14="http://schemas.microsoft.com/office/powerpoint/2010/main" val="139948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74967-F9A2-6851-A644-8A90227B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46100"/>
            <a:ext cx="10018713" cy="1752599"/>
          </a:xfrm>
        </p:spPr>
        <p:txBody>
          <a:bodyPr>
            <a:normAutofit/>
          </a:bodyPr>
          <a:lstStyle/>
          <a:p>
            <a:pPr marR="0" rtl="0"/>
            <a:r>
              <a:rPr lang="zh-TW" altLang="en-US" sz="44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分工與過程說明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A66B21-756B-07DE-4295-B409A98C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0" y="2273299"/>
            <a:ext cx="10898190" cy="3314701"/>
          </a:xfrm>
        </p:spPr>
        <p:txBody>
          <a:bodyPr>
            <a:noAutofit/>
          </a:bodyPr>
          <a:lstStyle/>
          <a:p>
            <a:pPr marL="0" marR="0" lvl="0" indent="0" rtl="0">
              <a:buNone/>
            </a:pPr>
            <a:r>
              <a:rPr lang="zh-TW" altLang="en-US" sz="32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團隊分工：</a:t>
            </a:r>
            <a:endParaRPr lang="en-US" altLang="zh-TW" sz="3200" b="1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丁小雨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：全程行程規劃大腦，負責路線與資源掌控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魯夫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：安全大隊長，訂定緊急應變與安全守則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柯南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：科技神探，打造智慧通訊與任務監控系統</a:t>
            </a:r>
          </a:p>
          <a:p>
            <a:pPr marR="0" lvl="0" rtl="0"/>
            <a:r>
              <a:rPr lang="zh-TW" altLang="en-US" sz="32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櫻木花道</a:t>
            </a:r>
            <a:r>
              <a:rPr lang="zh-TW" altLang="en-US" sz="3200" b="0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：氣氛製造機與現場指揮官，確保團隊活力滿分</a:t>
            </a:r>
            <a:endParaRPr lang="en-US" altLang="zh-TW" sz="3200" b="0" i="0" u="none" strike="noStrike" kern="100" baseline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13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E688F3F0-59D3-DA2D-D9D7-543F7FE7ACD5}"/>
              </a:ext>
            </a:extLst>
          </p:cNvPr>
          <p:cNvSpPr txBox="1">
            <a:spLocks/>
          </p:cNvSpPr>
          <p:nvPr/>
        </p:nvSpPr>
        <p:spPr>
          <a:xfrm>
            <a:off x="1382710" y="1993900"/>
            <a:ext cx="10018712" cy="25273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zh-TW" altLang="en-US" sz="3200" b="1" kern="100">
                <a:latin typeface="微軟正黑體" panose="020B0604030504040204" pitchFamily="34" charset="-120"/>
                <a:ea typeface="微軟正黑體" panose="020B0604030504040204" pitchFamily="34" charset="-120"/>
              </a:rPr>
              <a:t>過程概要：</a:t>
            </a:r>
          </a:p>
          <a:p>
            <a:pPr marL="0" indent="0">
              <a:buFont typeface="Arial"/>
              <a:buNone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明確目標設定 → 深入研究月球環境 → </a:t>
            </a:r>
            <a:endParaRPr lang="en-US" altLang="zh-TW" sz="3200" kern="1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/>
              <a:buNone/>
            </a:pPr>
            <a:r>
              <a:rPr lang="zh-TW" altLang="en-US" sz="3200" kern="100">
                <a:latin typeface="微軟正黑體" panose="020B0604030504040204" pitchFamily="34" charset="-120"/>
                <a:ea typeface="微軟正黑體" panose="020B0604030504040204" pitchFamily="34" charset="-120"/>
              </a:rPr>
              <a:t>    精準分工協調 → 多次模擬演練 → 持續優化計畫</a:t>
            </a:r>
            <a:endParaRPr lang="zh-TW" altLang="en-US" sz="3200" kern="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185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F50B3-94A2-ED9D-DA90-6236987A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52AEF7-662A-5E43-8543-0FD8033F7921}"/>
              </a:ext>
            </a:extLst>
          </p:cNvPr>
          <p:cNvSpPr txBox="1">
            <a:spLocks/>
          </p:cNvSpPr>
          <p:nvPr/>
        </p:nvSpPr>
        <p:spPr>
          <a:xfrm>
            <a:off x="1086643" y="6858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 程 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32D29F-6FD7-6A17-83A7-A94107E6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42"/>
          <a:stretch>
            <a:fillRect/>
          </a:stretch>
        </p:blipFill>
        <p:spPr>
          <a:xfrm>
            <a:off x="1597387" y="1161191"/>
            <a:ext cx="4992099" cy="556431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E75AA4E-D153-764D-1C97-E20D65339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74" b="1"/>
          <a:stretch>
            <a:fillRect/>
          </a:stretch>
        </p:blipFill>
        <p:spPr>
          <a:xfrm>
            <a:off x="6078742" y="957943"/>
            <a:ext cx="4992099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09CA9-671F-649E-15C2-0CC75763E2BB}"/>
              </a:ext>
            </a:extLst>
          </p:cNvPr>
          <p:cNvSpPr txBox="1">
            <a:spLocks/>
          </p:cNvSpPr>
          <p:nvPr/>
        </p:nvSpPr>
        <p:spPr>
          <a:xfrm>
            <a:off x="1086643" y="5588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 </a:t>
            </a:r>
            <a:r>
              <a:rPr lang="zh-TW" altLang="en-US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設計稿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5D817E-638A-2AB7-BA72-27378FF9A4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6" t="2314" r="2652" b="4116"/>
          <a:stretch>
            <a:fillRect/>
          </a:stretch>
        </p:blipFill>
        <p:spPr>
          <a:xfrm>
            <a:off x="2884713" y="1567542"/>
            <a:ext cx="6832393" cy="49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6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E04D5-CD24-5508-734F-0F5043274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7448D-F49A-5C08-9D71-BD067FFEB3A1}"/>
              </a:ext>
            </a:extLst>
          </p:cNvPr>
          <p:cNvSpPr txBox="1">
            <a:spLocks/>
          </p:cNvSpPr>
          <p:nvPr/>
        </p:nvSpPr>
        <p:spPr>
          <a:xfrm>
            <a:off x="1086643" y="698500"/>
            <a:ext cx="10018713" cy="17525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4400" b="1" kern="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甘 特 圖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CD7A1B-B595-C101-3A18-93730BA2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97689"/>
              </p:ext>
            </p:extLst>
          </p:nvPr>
        </p:nvGraphicFramePr>
        <p:xfrm>
          <a:off x="1533298" y="2255155"/>
          <a:ext cx="10018714" cy="3073400"/>
        </p:xfrm>
        <a:graphic>
          <a:graphicData uri="http://schemas.openxmlformats.org/drawingml/2006/table">
            <a:tbl>
              <a:tblPr/>
              <a:tblGrid>
                <a:gridCol w="3343594">
                  <a:extLst>
                    <a:ext uri="{9D8B030D-6E8A-4147-A177-3AD203B41FA5}">
                      <a16:colId xmlns:a16="http://schemas.microsoft.com/office/drawing/2014/main" val="209396251"/>
                    </a:ext>
                  </a:extLst>
                </a:gridCol>
                <a:gridCol w="1605408">
                  <a:extLst>
                    <a:ext uri="{9D8B030D-6E8A-4147-A177-3AD203B41FA5}">
                      <a16:colId xmlns:a16="http://schemas.microsoft.com/office/drawing/2014/main" val="403047717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4018246584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650396453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58493975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136491458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1189437422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1067064215"/>
                    </a:ext>
                  </a:extLst>
                </a:gridCol>
              </a:tblGrid>
              <a:tr h="6146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目標任務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8/11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8/12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8/13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8/14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8/15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5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8/16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60196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行程規劃與資源統籌</a:t>
                      </a:r>
                    </a:p>
                  </a:txBody>
                  <a:tcPr marL="7242" marR="7242" marT="7242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234500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安全評估與應急計畫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魯夫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37752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智慧通訊系統開發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柯南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242"/>
                  </a:ext>
                </a:extLst>
              </a:tr>
              <a:tr h="61468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團隊活動與現場協調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櫻木花道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591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242" marR="7242" marT="72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7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7839E-66CC-9B9E-56FC-3366F8E1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18825"/>
            <a:ext cx="10018713" cy="1752599"/>
          </a:xfrm>
        </p:spPr>
        <p:txBody>
          <a:bodyPr>
            <a:normAutofit/>
          </a:bodyPr>
          <a:lstStyle/>
          <a:p>
            <a:pPr marR="0" rtl="0"/>
            <a:r>
              <a:rPr lang="zh-TW" altLang="en-US" sz="4400" b="1" i="0" u="none" strike="noStrike" kern="100" baseline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問題與解法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3D7C3E3-787A-9516-DF65-443A5543C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25912"/>
              </p:ext>
            </p:extLst>
          </p:nvPr>
        </p:nvGraphicFramePr>
        <p:xfrm>
          <a:off x="1484311" y="1968500"/>
          <a:ext cx="10301289" cy="4143675"/>
        </p:xfrm>
        <a:graphic>
          <a:graphicData uri="http://schemas.openxmlformats.org/drawingml/2006/table">
            <a:tbl>
              <a:tblPr/>
              <a:tblGrid>
                <a:gridCol w="4179889">
                  <a:extLst>
                    <a:ext uri="{9D8B030D-6E8A-4147-A177-3AD203B41FA5}">
                      <a16:colId xmlns:a16="http://schemas.microsoft.com/office/drawing/2014/main" val="1255038852"/>
                    </a:ext>
                  </a:extLst>
                </a:gridCol>
                <a:gridCol w="6121400">
                  <a:extLst>
                    <a:ext uri="{9D8B030D-6E8A-4147-A177-3AD203B41FA5}">
                      <a16:colId xmlns:a16="http://schemas.microsoft.com/office/drawing/2014/main" val="2026693517"/>
                    </a:ext>
                  </a:extLst>
                </a:gridCol>
              </a:tblGrid>
              <a:tr h="35226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問題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解法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737928"/>
                  </a:ext>
                </a:extLst>
              </a:tr>
              <a:tr h="692983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月球環境極端且未知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丁大丙與國際太空機構合作，</a:t>
                      </a:r>
                      <a:b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嚴謹安全措施全面備戰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846313"/>
                  </a:ext>
                </a:extLst>
              </a:tr>
              <a:tr h="692983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通訊時延影響決策效率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柯南設計低延遲智慧通訊系統，</a:t>
                      </a:r>
                      <a:b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確保即時聯繫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8881"/>
                  </a:ext>
                </a:extLst>
              </a:tr>
              <a:tr h="692983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預算龐大，資金壓力大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魯夫吸引七武海贊助，</a:t>
                      </a:r>
                      <a:b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設計分期付款與募資活動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91345"/>
                  </a:ext>
                </a:extLst>
              </a:tr>
              <a:tr h="69298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團隊氣氛與士氣維持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櫻木安排每日互動遊戲、任務挑戰，</a:t>
                      </a:r>
                      <a:b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保持團隊熱度</a:t>
                      </a:r>
                    </a:p>
                  </a:txBody>
                  <a:tcPr marL="5775" marR="5775" marT="577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27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856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視差">
  <a:themeElements>
    <a:clrScheme name="視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視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視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視差</Template>
  <TotalTime>51</TotalTime>
  <Words>421</Words>
  <Application>Microsoft Office PowerPoint</Application>
  <PresentationFormat>寬螢幕</PresentationFormat>
  <Paragraphs>89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微軟正黑體</vt:lpstr>
      <vt:lpstr>Arial</vt:lpstr>
      <vt:lpstr>Corbel</vt:lpstr>
      <vt:lpstr>視差</vt:lpstr>
      <vt:lpstr>PowerPoint 簡報</vt:lpstr>
      <vt:lpstr>封面</vt:lpstr>
      <vt:lpstr>主題與功能介紹</vt:lpstr>
      <vt:lpstr>分工與過程說明</vt:lpstr>
      <vt:lpstr>PowerPoint 簡報</vt:lpstr>
      <vt:lpstr>PowerPoint 簡報</vt:lpstr>
      <vt:lpstr>PowerPoint 簡報</vt:lpstr>
      <vt:lpstr>PowerPoint 簡報</vt:lpstr>
      <vt:lpstr>問題與解法</vt:lpstr>
      <vt:lpstr>實機操作或影片 Demo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Carole Ting</dc:creator>
  <cp:lastModifiedBy>Carole Ting</cp:lastModifiedBy>
  <cp:revision>2</cp:revision>
  <dcterms:created xsi:type="dcterms:W3CDTF">2025-08-11T15:25:38Z</dcterms:created>
  <dcterms:modified xsi:type="dcterms:W3CDTF">2025-08-11T16:16:45Z</dcterms:modified>
</cp:coreProperties>
</file>