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9"/>
  </p:notesMasterIdLst>
  <p:sldIdLst>
    <p:sldId id="256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itter" panose="020B0604020202020204" charset="0"/>
      <p:bold r:id="rId10"/>
      <p: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90126" autoAdjust="0"/>
  </p:normalViewPr>
  <p:slideViewPr>
    <p:cSldViewPr snapToGrid="0">
      <p:cViewPr>
        <p:scale>
          <a:sx n="100" d="100"/>
          <a:sy n="100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646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27edf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d27edf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63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d3469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7cd3469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09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04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05c8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c9105c8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32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32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/>
        </p:nvSpPr>
        <p:spPr>
          <a:xfrm>
            <a:off x="268625" y="4176050"/>
            <a:ext cx="7033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&lt; Frameworkers &gt;               </a:t>
            </a:r>
            <a:r>
              <a:rPr lang="en" sz="2000" dirty="0" smtClean="0">
                <a:latin typeface="Bitter"/>
                <a:ea typeface="Bitter"/>
                <a:cs typeface="Bitter"/>
                <a:sym typeface="Bitter"/>
              </a:rPr>
              <a:t>squad f</a:t>
            </a:r>
            <a:endParaRPr sz="60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 rotWithShape="1">
          <a:blip r:embed="rId3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144" y="287676"/>
            <a:ext cx="7181635" cy="3755015"/>
          </a:xfrm>
          <a:prstGeom prst="rect">
            <a:avLst/>
          </a:prstGeom>
        </p:spPr>
      </p:pic>
      <p:pic>
        <p:nvPicPr>
          <p:cNvPr id="108" name="Google Shape;108;p30"/>
          <p:cNvPicPr preferRelativeResize="0"/>
          <p:nvPr/>
        </p:nvPicPr>
        <p:blipFill rotWithShape="1">
          <a:blip r:embed="rId5">
            <a:alphaModFix/>
          </a:blip>
          <a:srcRect l="17931"/>
          <a:stretch/>
        </p:blipFill>
        <p:spPr>
          <a:xfrm rot="10800000">
            <a:off x="7193851" y="287676"/>
            <a:ext cx="1950149" cy="17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Escolha seu personagem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3"/>
          <p:cNvSpPr/>
          <p:nvPr/>
        </p:nvSpPr>
        <p:spPr>
          <a:xfrm>
            <a:off x="173975" y="1213025"/>
            <a:ext cx="1400152" cy="1252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3"/>
          <p:cNvSpPr txBox="1"/>
          <p:nvPr/>
        </p:nvSpPr>
        <p:spPr>
          <a:xfrm>
            <a:off x="173975" y="2504710"/>
            <a:ext cx="1400152" cy="3578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34;p33"/>
          <p:cNvSpPr/>
          <p:nvPr/>
        </p:nvSpPr>
        <p:spPr>
          <a:xfrm>
            <a:off x="1965290" y="1213025"/>
            <a:ext cx="1400152" cy="1252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4;p33"/>
          <p:cNvSpPr/>
          <p:nvPr/>
        </p:nvSpPr>
        <p:spPr>
          <a:xfrm>
            <a:off x="3756605" y="1213025"/>
            <a:ext cx="1400152" cy="1252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4;p33"/>
          <p:cNvSpPr/>
          <p:nvPr/>
        </p:nvSpPr>
        <p:spPr>
          <a:xfrm>
            <a:off x="5547920" y="1213025"/>
            <a:ext cx="1400152" cy="1252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4;p33"/>
          <p:cNvSpPr/>
          <p:nvPr/>
        </p:nvSpPr>
        <p:spPr>
          <a:xfrm>
            <a:off x="173975" y="3010673"/>
            <a:ext cx="1400152" cy="1252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4;p33"/>
          <p:cNvSpPr/>
          <p:nvPr/>
        </p:nvSpPr>
        <p:spPr>
          <a:xfrm>
            <a:off x="1965290" y="3010673"/>
            <a:ext cx="1400152" cy="1252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4;p33"/>
          <p:cNvSpPr/>
          <p:nvPr/>
        </p:nvSpPr>
        <p:spPr>
          <a:xfrm>
            <a:off x="3756605" y="3010673"/>
            <a:ext cx="1400152" cy="12527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211561" y="2559303"/>
            <a:ext cx="136256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30" dirty="0" smtClean="0"/>
              <a:t>Andreia Gomes</a:t>
            </a:r>
            <a:endParaRPr lang="pt-BR" sz="1330" dirty="0"/>
          </a:p>
        </p:txBody>
      </p:sp>
      <p:sp>
        <p:nvSpPr>
          <p:cNvPr id="27" name="Google Shape;139;p33"/>
          <p:cNvSpPr txBox="1"/>
          <p:nvPr/>
        </p:nvSpPr>
        <p:spPr>
          <a:xfrm>
            <a:off x="1965290" y="2502457"/>
            <a:ext cx="1400152" cy="3578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02876" y="2557050"/>
            <a:ext cx="13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Ariadne</a:t>
            </a:r>
            <a:endParaRPr lang="pt-BR" dirty="0"/>
          </a:p>
        </p:txBody>
      </p:sp>
      <p:sp>
        <p:nvSpPr>
          <p:cNvPr id="29" name="Google Shape;139;p33"/>
          <p:cNvSpPr txBox="1"/>
          <p:nvPr/>
        </p:nvSpPr>
        <p:spPr>
          <a:xfrm>
            <a:off x="3756605" y="2514697"/>
            <a:ext cx="1400152" cy="3578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794191" y="2569290"/>
            <a:ext cx="136256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30" dirty="0" smtClean="0"/>
              <a:t>Carol Fortunato</a:t>
            </a:r>
            <a:endParaRPr lang="pt-BR" sz="1330" dirty="0"/>
          </a:p>
        </p:txBody>
      </p:sp>
      <p:sp>
        <p:nvSpPr>
          <p:cNvPr id="31" name="Google Shape;139;p33"/>
          <p:cNvSpPr txBox="1"/>
          <p:nvPr/>
        </p:nvSpPr>
        <p:spPr>
          <a:xfrm>
            <a:off x="5547920" y="2511751"/>
            <a:ext cx="1400152" cy="3578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585506" y="2566344"/>
            <a:ext cx="13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Júlia</a:t>
            </a:r>
            <a:endParaRPr lang="pt-BR" dirty="0"/>
          </a:p>
        </p:txBody>
      </p:sp>
      <p:sp>
        <p:nvSpPr>
          <p:cNvPr id="33" name="Google Shape;139;p33"/>
          <p:cNvSpPr txBox="1"/>
          <p:nvPr/>
        </p:nvSpPr>
        <p:spPr>
          <a:xfrm>
            <a:off x="184503" y="4326129"/>
            <a:ext cx="1400152" cy="3578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22089" y="4380722"/>
            <a:ext cx="13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Lariz</a:t>
            </a:r>
            <a:endParaRPr lang="pt-BR" dirty="0"/>
          </a:p>
        </p:txBody>
      </p:sp>
      <p:sp>
        <p:nvSpPr>
          <p:cNvPr id="35" name="Google Shape;139;p33"/>
          <p:cNvSpPr txBox="1"/>
          <p:nvPr/>
        </p:nvSpPr>
        <p:spPr>
          <a:xfrm>
            <a:off x="1988120" y="4321624"/>
            <a:ext cx="1400152" cy="3578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025706" y="4376217"/>
            <a:ext cx="13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ilvania</a:t>
            </a:r>
            <a:endParaRPr lang="pt-BR" dirty="0"/>
          </a:p>
        </p:txBody>
      </p:sp>
      <p:sp>
        <p:nvSpPr>
          <p:cNvPr id="37" name="Google Shape;139;p33"/>
          <p:cNvSpPr txBox="1"/>
          <p:nvPr/>
        </p:nvSpPr>
        <p:spPr>
          <a:xfrm>
            <a:off x="3756605" y="4317119"/>
            <a:ext cx="1400152" cy="3578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94191" y="4371712"/>
            <a:ext cx="13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Thalissa</a:t>
            </a:r>
            <a:endParaRPr lang="pt-BR" dirty="0"/>
          </a:p>
        </p:txBody>
      </p:sp>
      <p:pic>
        <p:nvPicPr>
          <p:cNvPr id="1026" name="Picture 2" descr="Resultado de imagem para jean grey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3976" y="1213025"/>
            <a:ext cx="1416328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elektra comics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"/>
          <a:stretch/>
        </p:blipFill>
        <p:spPr bwMode="auto">
          <a:xfrm>
            <a:off x="1974815" y="1218045"/>
            <a:ext cx="1397035" cy="1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torm x men apocalypse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56362" y="1218045"/>
            <a:ext cx="1400396" cy="127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wolverine comics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68907" y="3026688"/>
            <a:ext cx="1384600" cy="124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feiticeira escarlate comics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287" y="3034799"/>
            <a:ext cx="1372125" cy="12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66631" y="1213025"/>
            <a:ext cx="1381442" cy="12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m relacionada"/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1331" y="3024025"/>
            <a:ext cx="1370289" cy="12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332150" y="3039075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eeducação comportamental para questões ambientais e desperdício.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283024" y="2505300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latin typeface="Bitter"/>
                <a:ea typeface="Bitter"/>
                <a:cs typeface="Bitter"/>
                <a:sym typeface="Bitter"/>
              </a:rPr>
              <a:t>O desafio</a:t>
            </a:r>
            <a:endParaRPr sz="2400" b="1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1" name="Google Shape;151;p34"/>
          <p:cNvPicPr preferRelativeResize="0"/>
          <p:nvPr/>
        </p:nvPicPr>
        <p:blipFill rotWithShape="1">
          <a:blip r:embed="rId3">
            <a:alphaModFix/>
          </a:blip>
          <a:srcRect t="4157" r="41931" b="3258"/>
          <a:stretch/>
        </p:blipFill>
        <p:spPr>
          <a:xfrm>
            <a:off x="216650" y="163575"/>
            <a:ext cx="4480799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5"/>
          <p:cNvSpPr txBox="1"/>
          <p:nvPr/>
        </p:nvSpPr>
        <p:spPr>
          <a:xfrm>
            <a:off x="5332150" y="3039075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Reeducação ambiental por meio de </a:t>
            </a:r>
            <a:r>
              <a:rPr lang="pt-BR" sz="18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gamificação</a:t>
            </a:r>
            <a:r>
              <a:rPr lang="pt-BR" sz="18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pt-BR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5283024" y="2505300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1" name="Google Shape;161;p35"/>
          <p:cNvPicPr preferRelativeResize="0"/>
          <p:nvPr/>
        </p:nvPicPr>
        <p:blipFill rotWithShape="1">
          <a:blip r:embed="rId3">
            <a:alphaModFix/>
          </a:blip>
          <a:srcRect t="4157" r="41931" b="3258"/>
          <a:stretch/>
        </p:blipFill>
        <p:spPr>
          <a:xfrm>
            <a:off x="216650" y="163575"/>
            <a:ext cx="4480799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4800" dirty="0" err="1" smtClean="0">
                <a:latin typeface="Bitter"/>
                <a:ea typeface="Bitter"/>
                <a:cs typeface="Bitter"/>
                <a:sym typeface="Bitter"/>
              </a:rPr>
              <a:t>Growing</a:t>
            </a:r>
            <a:endParaRPr lang="pt-BR" sz="4800" dirty="0" smtClean="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4800" dirty="0" err="1" smtClean="0">
                <a:latin typeface="Bitter"/>
                <a:ea typeface="Bitter"/>
                <a:cs typeface="Bitter"/>
                <a:sym typeface="Bitter"/>
              </a:rPr>
              <a:t>Groot</a:t>
            </a:r>
            <a:endParaRPr sz="4800" dirty="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3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2" y="400469"/>
            <a:ext cx="2692254" cy="4299858"/>
          </a:xfrm>
          <a:prstGeom prst="rect">
            <a:avLst/>
          </a:prstGeom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5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</Words>
  <Application>Microsoft Office PowerPoint</Application>
  <PresentationFormat>Apresentação na tela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Bitter</vt:lpstr>
      <vt:lpstr>Open Sans</vt:lpstr>
      <vt:lpstr>Courier New</vt:lpstr>
      <vt:lpstr>Noto Sans Symbols</vt:lpstr>
      <vt:lpstr>Simple Light</vt:lpstr>
      <vt:lpstr>Custom Theme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 Fortunato</dc:creator>
  <cp:lastModifiedBy>Carol Fortunato</cp:lastModifiedBy>
  <cp:revision>10</cp:revision>
  <dcterms:modified xsi:type="dcterms:W3CDTF">2018-08-10T19:52:58Z</dcterms:modified>
</cp:coreProperties>
</file>