
<file path=[Content_Types].xml><?xml version="1.0" encoding="utf-8"?>
<Types xmlns="http://schemas.openxmlformats.org/package/2006/content-types">
  <Default Extension="png" ContentType="image/png"/>
  <Default Extension="mp3" ContentType="audio/m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33" r:id="rId2"/>
    <p:sldId id="358" r:id="rId3"/>
    <p:sldId id="366" r:id="rId4"/>
    <p:sldId id="365" r:id="rId5"/>
    <p:sldId id="360" r:id="rId6"/>
    <p:sldId id="325" r:id="rId7"/>
    <p:sldId id="348" r:id="rId8"/>
    <p:sldId id="297" r:id="rId9"/>
    <p:sldId id="352" r:id="rId10"/>
    <p:sldId id="369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99CC"/>
    <a:srgbClr val="990000"/>
    <a:srgbClr val="FE9202"/>
    <a:srgbClr val="1506D4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5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D42BA-5E4B-5443-A57C-2D3A6F3D7C60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D9F06-C6F3-8F4E-BEDA-FE5675BF3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8526"/>
      </p:ext>
    </p:extLst>
  </p:cSld>
  <p:clrMapOvr>
    <a:masterClrMapping/>
  </p:clrMapOvr>
  <p:transition spd="slow" advClick="0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1863"/>
      </p:ext>
    </p:extLst>
  </p:cSld>
  <p:clrMapOvr>
    <a:masterClrMapping/>
  </p:clrMapOvr>
  <p:transition spd="slow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989"/>
      </p:ext>
    </p:extLst>
  </p:cSld>
  <p:clrMapOvr>
    <a:masterClrMapping/>
  </p:clrMapOvr>
  <p:transition spd="slow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6492"/>
      </p:ext>
    </p:extLst>
  </p:cSld>
  <p:clrMapOvr>
    <a:masterClrMapping/>
  </p:clrMapOvr>
  <p:transition spd="slow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1399"/>
      </p:ext>
    </p:extLst>
  </p:cSld>
  <p:clrMapOvr>
    <a:masterClrMapping/>
  </p:clrMapOvr>
  <p:transition spd="slow" advClick="0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08553"/>
      </p:ext>
    </p:extLst>
  </p:cSld>
  <p:clrMapOvr>
    <a:masterClrMapping/>
  </p:clrMapOvr>
  <p:transition spd="slow" advClick="0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133"/>
      </p:ext>
    </p:extLst>
  </p:cSld>
  <p:clrMapOvr>
    <a:masterClrMapping/>
  </p:clrMapOvr>
  <p:transition spd="slow" advClick="0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9718"/>
      </p:ext>
    </p:extLst>
  </p:cSld>
  <p:clrMapOvr>
    <a:masterClrMapping/>
  </p:clrMapOvr>
  <p:transition spd="slow" advClick="0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4964"/>
      </p:ext>
    </p:extLst>
  </p:cSld>
  <p:clrMapOvr>
    <a:masterClrMapping/>
  </p:clrMapOvr>
  <p:transition spd="slow" advClick="0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17500"/>
      </p:ext>
    </p:extLst>
  </p:cSld>
  <p:clrMapOvr>
    <a:masterClrMapping/>
  </p:clrMapOvr>
  <p:transition spd="slow" advClick="0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676"/>
      </p:ext>
    </p:extLst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D290-2637-4B94-8104-6B5BAE47F8C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1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61603"/>
          </a:xfrm>
          <a:prstGeom prst="rect">
            <a:avLst/>
          </a:prstGeom>
          <a:noFill/>
          <a:ln w="111125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7" name="Rectangle 6"/>
          <p:cNvSpPr/>
          <p:nvPr/>
        </p:nvSpPr>
        <p:spPr>
          <a:xfrm>
            <a:off x="150312" y="4313320"/>
            <a:ext cx="1138989" cy="93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846041" y="2832257"/>
            <a:ext cx="3628613" cy="1655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800" dirty="0">
                <a:latin typeface="Century Gothic" panose="020B0502020202020204" pitchFamily="34" charset="0"/>
              </a:rPr>
              <a:t>New Words</a:t>
            </a:r>
          </a:p>
          <a:p>
            <a:pPr>
              <a:lnSpc>
                <a:spcPct val="150000"/>
              </a:lnSpc>
            </a:pPr>
            <a:r>
              <a:rPr lang="en-US" sz="3800" dirty="0">
                <a:latin typeface="Century Gothic" panose="020B0502020202020204" pitchFamily="34" charset="0"/>
              </a:rPr>
              <a:t>Rule Breakers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993" y="552334"/>
            <a:ext cx="2438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rgbClr val="0099CC"/>
                </a:solidFill>
                <a:latin typeface="Century Gothic" panose="020B0502020202020204" pitchFamily="34" charset="0"/>
              </a:rPr>
              <a:t>Part 2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50312" y="1973108"/>
            <a:ext cx="8864734" cy="0"/>
          </a:xfrm>
          <a:prstGeom prst="line">
            <a:avLst/>
          </a:prstGeom>
          <a:ln w="76200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F83565-CD34-457D-880D-1F5E0FCC9AF4}"/>
              </a:ext>
            </a:extLst>
          </p:cNvPr>
          <p:cNvSpPr txBox="1"/>
          <p:nvPr/>
        </p:nvSpPr>
        <p:spPr>
          <a:xfrm>
            <a:off x="3576432" y="489565"/>
            <a:ext cx="5880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dirty="0">
                <a:latin typeface="Century Gothic" panose="020B0502020202020204" pitchFamily="34" charset="0"/>
              </a:rPr>
              <a:t>49. </a:t>
            </a:r>
            <a:r>
              <a:rPr lang="en-US" sz="4400" b="1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Growing as a Christian</a:t>
            </a:r>
            <a:endParaRPr lang="en-US" sz="4300" dirty="0"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D7131B-7B24-8C49-B7A6-8FCEAEA347C6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09A22-79B4-6A44-B67C-8FA74EEB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2" y="2714068"/>
            <a:ext cx="1370699" cy="2383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300D69-BA41-2642-BFA4-16E5A4E9A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5" r="20433" b="7868"/>
          <a:stretch/>
        </p:blipFill>
        <p:spPr>
          <a:xfrm>
            <a:off x="2151443" y="2107820"/>
            <a:ext cx="1424989" cy="32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963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4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sed_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13558" y="4837639"/>
            <a:ext cx="609600" cy="60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5011" y="4780547"/>
            <a:ext cx="1138989" cy="93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F4E5F-E70B-45B3-89F6-884C7C1F35DB}"/>
              </a:ext>
            </a:extLst>
          </p:cNvPr>
          <p:cNvSpPr txBox="1"/>
          <p:nvPr/>
        </p:nvSpPr>
        <p:spPr>
          <a:xfrm>
            <a:off x="550416" y="912741"/>
            <a:ext cx="3604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Christian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CB468-65CA-4426-A7AE-01391102F202}"/>
              </a:ext>
            </a:extLst>
          </p:cNvPr>
          <p:cNvSpPr txBox="1"/>
          <p:nvPr/>
        </p:nvSpPr>
        <p:spPr>
          <a:xfrm>
            <a:off x="550416" y="2131950"/>
            <a:ext cx="365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anywhere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B0435-C502-2445-B4EF-56E7C71AAB3F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71875-1B54-1C49-ABD6-64EEA7D36D66}"/>
              </a:ext>
            </a:extLst>
          </p:cNvPr>
          <p:cNvSpPr txBox="1"/>
          <p:nvPr/>
        </p:nvSpPr>
        <p:spPr>
          <a:xfrm>
            <a:off x="536338" y="3519430"/>
            <a:ext cx="365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through</a:t>
            </a:r>
          </a:p>
        </p:txBody>
      </p:sp>
    </p:spTree>
    <p:extLst>
      <p:ext uri="{BB962C8B-B14F-4D97-AF65-F5344CB8AC3E}">
        <p14:creationId xmlns:p14="http://schemas.microsoft.com/office/powerpoint/2010/main" val="352750635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12" grpId="0"/>
      <p:bldP spid="18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07509"/>
            <a:ext cx="7886700" cy="994172"/>
          </a:xfrm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Silent Letters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12976" y="810678"/>
            <a:ext cx="842035" cy="69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FA1A4-52AD-4319-849A-5F20E02AE4BE}"/>
              </a:ext>
            </a:extLst>
          </p:cNvPr>
          <p:cNvSpPr txBox="1"/>
          <p:nvPr/>
        </p:nvSpPr>
        <p:spPr>
          <a:xfrm>
            <a:off x="1202470" y="2092794"/>
            <a:ext cx="1882065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800" b="1" dirty="0">
                <a:latin typeface="Century Gothic" panose="020B0502020202020204" pitchFamily="34" charset="0"/>
              </a:rPr>
              <a:t>kn</a:t>
            </a:r>
            <a:r>
              <a:rPr lang="en-US" sz="4800" dirty="0">
                <a:latin typeface="Century Gothic" panose="020B0502020202020204" pitchFamily="34" charset="0"/>
              </a:rPr>
              <a:t>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D4559-2F9A-401B-83F9-86C45648EEF0}"/>
              </a:ext>
            </a:extLst>
          </p:cNvPr>
          <p:cNvSpPr txBox="1"/>
          <p:nvPr/>
        </p:nvSpPr>
        <p:spPr>
          <a:xfrm flipH="1">
            <a:off x="5299969" y="2092794"/>
            <a:ext cx="261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800" dirty="0">
                <a:latin typeface="Century Gothic" panose="020B0502020202020204" pitchFamily="34" charset="0"/>
              </a:rPr>
              <a:t>throu</a:t>
            </a:r>
            <a:r>
              <a:rPr lang="en-US" sz="4800" b="1" dirty="0">
                <a:latin typeface="Century Gothic" panose="020B0502020202020204" pitchFamily="34" charset="0"/>
              </a:rPr>
              <a:t>gh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3D05-B273-644C-9F44-95E6E2887D94}"/>
              </a:ext>
            </a:extLst>
          </p:cNvPr>
          <p:cNvSpPr txBox="1"/>
          <p:nvPr/>
        </p:nvSpPr>
        <p:spPr>
          <a:xfrm>
            <a:off x="862500" y="3373492"/>
            <a:ext cx="317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800" b="1" dirty="0">
                <a:latin typeface="Century Gothic" panose="020B0502020202020204" pitchFamily="34" charset="0"/>
              </a:rPr>
              <a:t>Chr</a:t>
            </a:r>
            <a:r>
              <a:rPr lang="en-US" sz="4800" dirty="0">
                <a:latin typeface="Century Gothic" panose="020B0502020202020204" pitchFamily="34" charset="0"/>
              </a:rPr>
              <a:t>istian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240C7-3E45-FE4F-A0BF-BCC84880DDB9}"/>
              </a:ext>
            </a:extLst>
          </p:cNvPr>
          <p:cNvSpPr txBox="1"/>
          <p:nvPr/>
        </p:nvSpPr>
        <p:spPr>
          <a:xfrm flipH="1">
            <a:off x="5299968" y="3303601"/>
            <a:ext cx="261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800" dirty="0">
                <a:latin typeface="Century Gothic" panose="020B0502020202020204" pitchFamily="34" charset="0"/>
              </a:rPr>
              <a:t>ta</a:t>
            </a:r>
            <a:r>
              <a:rPr lang="en-US" sz="4800" b="1" dirty="0">
                <a:latin typeface="Century Gothic" panose="020B0502020202020204" pitchFamily="34" charset="0"/>
              </a:rPr>
              <a:t>lk</a:t>
            </a:r>
            <a:endParaRPr lang="en-US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289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8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07509"/>
            <a:ext cx="7886700" cy="994172"/>
          </a:xfrm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Possessives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12976" y="810678"/>
            <a:ext cx="842035" cy="69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8062D-4B71-4A95-B411-02F4A4FFB53F}"/>
              </a:ext>
            </a:extLst>
          </p:cNvPr>
          <p:cNvSpPr txBox="1"/>
          <p:nvPr/>
        </p:nvSpPr>
        <p:spPr>
          <a:xfrm>
            <a:off x="1589102" y="2470427"/>
            <a:ext cx="5930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800" dirty="0">
                <a:latin typeface="Century Gothic" panose="020B0502020202020204" pitchFamily="34" charset="0"/>
              </a:rPr>
              <a:t>Jesus</a:t>
            </a:r>
            <a:r>
              <a:rPr lang="en-US" sz="4800" b="1" u="sng" dirty="0">
                <a:latin typeface="Century Gothic" panose="020B0502020202020204" pitchFamily="34" charset="0"/>
              </a:rPr>
              <a:t>’</a:t>
            </a:r>
            <a:r>
              <a:rPr lang="en-US" sz="4800" u="sng" dirty="0">
                <a:latin typeface="Century Gothic" panose="020B0502020202020204" pitchFamily="34" charset="0"/>
              </a:rPr>
              <a:t> life</a:t>
            </a:r>
          </a:p>
        </p:txBody>
      </p:sp>
    </p:spTree>
    <p:extLst>
      <p:ext uri="{BB962C8B-B14F-4D97-AF65-F5344CB8AC3E}">
        <p14:creationId xmlns:p14="http://schemas.microsoft.com/office/powerpoint/2010/main" val="89920094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32D8005-3885-4A75-8BC8-B793C548CB42}"/>
              </a:ext>
            </a:extLst>
          </p:cNvPr>
          <p:cNvSpPr txBox="1">
            <a:spLocks/>
          </p:cNvSpPr>
          <p:nvPr/>
        </p:nvSpPr>
        <p:spPr>
          <a:xfrm>
            <a:off x="628650" y="707509"/>
            <a:ext cx="7886700" cy="994172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Contractions</a:t>
            </a:r>
            <a:endParaRPr lang="en-US" sz="46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9BB062D-00D0-4EBC-939C-C72AC81B7C1A}"/>
              </a:ext>
            </a:extLst>
          </p:cNvPr>
          <p:cNvSpPr txBox="1">
            <a:spLocks/>
          </p:cNvSpPr>
          <p:nvPr/>
        </p:nvSpPr>
        <p:spPr>
          <a:xfrm>
            <a:off x="200406" y="1718675"/>
            <a:ext cx="8743188" cy="1529638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Century Gothic" panose="020B0502020202020204" pitchFamily="34" charset="0"/>
              </a:rPr>
              <a:t>The word “contraction” means “the thing pulled together.”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Century Gothic" panose="020B0502020202020204" pitchFamily="34" charset="0"/>
              </a:rPr>
              <a:t>The first word stays the same,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Century Gothic" panose="020B0502020202020204" pitchFamily="34" charset="0"/>
              </a:rPr>
              <a:t>and the apostrophe takes the place of the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Century Gothic" panose="020B0502020202020204" pitchFamily="34" charset="0"/>
              </a:rPr>
              <a:t>missing letters in the second word.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51504-A767-412B-BEDB-3A81570C3223}"/>
              </a:ext>
            </a:extLst>
          </p:cNvPr>
          <p:cNvSpPr/>
          <p:nvPr/>
        </p:nvSpPr>
        <p:spPr>
          <a:xfrm>
            <a:off x="1483924" y="3634670"/>
            <a:ext cx="15212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0" dirty="0">
                <a:latin typeface="Century Gothic" panose="020B0502020202020204" pitchFamily="34" charset="0"/>
              </a:rPr>
              <a:t>I</a:t>
            </a:r>
            <a:endParaRPr lang="en-US" sz="7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BBE1E-E403-4DDF-B2A8-AAC160CAEDD6}"/>
              </a:ext>
            </a:extLst>
          </p:cNvPr>
          <p:cNvSpPr/>
          <p:nvPr/>
        </p:nvSpPr>
        <p:spPr>
          <a:xfrm>
            <a:off x="4950794" y="3634670"/>
            <a:ext cx="11887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0" dirty="0">
                <a:latin typeface="Century Gothic" panose="020B0502020202020204" pitchFamily="34" charset="0"/>
              </a:rPr>
              <a:t>I</a:t>
            </a:r>
            <a:endParaRPr lang="en-US" sz="7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7A6B2-FDF1-4339-85BD-3F03114FFC2E}"/>
              </a:ext>
            </a:extLst>
          </p:cNvPr>
          <p:cNvSpPr/>
          <p:nvPr/>
        </p:nvSpPr>
        <p:spPr>
          <a:xfrm>
            <a:off x="3005211" y="3634669"/>
            <a:ext cx="28921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0" dirty="0">
                <a:latin typeface="Century Gothic" panose="020B0502020202020204" pitchFamily="34" charset="0"/>
              </a:rPr>
              <a:t>=</a:t>
            </a:r>
            <a:endParaRPr lang="en-US" sz="7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49C7C-7099-44E8-A29E-14133F058A8D}"/>
              </a:ext>
            </a:extLst>
          </p:cNvPr>
          <p:cNvSpPr/>
          <p:nvPr/>
        </p:nvSpPr>
        <p:spPr>
          <a:xfrm>
            <a:off x="5897409" y="3634669"/>
            <a:ext cx="164019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dirty="0">
                <a:solidFill>
                  <a:srgbClr val="FF0000"/>
                </a:solidFill>
                <a:latin typeface="Century Gothic" panose="020B0502020202020204" pitchFamily="34" charset="0"/>
              </a:rPr>
              <a:t>a</a:t>
            </a:r>
            <a:r>
              <a:rPr lang="en-US" sz="7000" dirty="0">
                <a:latin typeface="Century Gothic" panose="020B0502020202020204" pitchFamily="34" charset="0"/>
              </a:rPr>
              <a:t>m</a:t>
            </a:r>
            <a:endParaRPr lang="en-US" sz="7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172FA-E5D5-4643-8361-0E61C3D0B30D}"/>
              </a:ext>
            </a:extLst>
          </p:cNvPr>
          <p:cNvSpPr/>
          <p:nvPr/>
        </p:nvSpPr>
        <p:spPr>
          <a:xfrm>
            <a:off x="2210688" y="3634669"/>
            <a:ext cx="134203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dirty="0">
                <a:solidFill>
                  <a:srgbClr val="FF0000"/>
                </a:solidFill>
                <a:latin typeface="Century Gothic" panose="020B0502020202020204" pitchFamily="34" charset="0"/>
              </a:rPr>
              <a:t>’</a:t>
            </a:r>
            <a:r>
              <a:rPr lang="en-US" sz="7000" dirty="0">
                <a:latin typeface="Century Gothic" panose="020B0502020202020204" pitchFamily="34" charset="0"/>
              </a:rPr>
              <a:t>m</a:t>
            </a:r>
            <a:endParaRPr lang="en-US" sz="7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5DCC5-7B03-4F32-B3E9-20F70F54F25D}"/>
              </a:ext>
            </a:extLst>
          </p:cNvPr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0CEB4-5DD3-4CF3-9B14-CE122C23F29E}"/>
              </a:ext>
            </a:extLst>
          </p:cNvPr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983BF-9497-4A74-BDEA-1BF7F84520AC}"/>
              </a:ext>
            </a:extLst>
          </p:cNvPr>
          <p:cNvSpPr/>
          <p:nvPr/>
        </p:nvSpPr>
        <p:spPr>
          <a:xfrm>
            <a:off x="7912976" y="810678"/>
            <a:ext cx="842035" cy="69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22650" y="-174019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99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6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1200"/>
                                  </p:stCondLst>
                                  <p:iterate type="wd">
                                    <p:tmPct val="4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7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7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2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216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246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253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2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2536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3" grpId="0" uiExpand="1" build="p"/>
      <p:bldP spid="4" grpId="0"/>
      <p:bldP spid="4" grpId="1"/>
      <p:bldP spid="5" grpId="0"/>
      <p:bldP spid="5" grpId="1"/>
      <p:bldP spid="6" grpId="0"/>
      <p:bldP spid="9" grpId="0"/>
      <p:bldP spid="9" grpId="1"/>
      <p:bldP spid="10" grpId="0"/>
      <p:bldP spid="10" grpId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9BB062D-00D0-4EBC-939C-C72AC81B7C1A}"/>
              </a:ext>
            </a:extLst>
          </p:cNvPr>
          <p:cNvSpPr txBox="1">
            <a:spLocks/>
          </p:cNvSpPr>
          <p:nvPr/>
        </p:nvSpPr>
        <p:spPr>
          <a:xfrm>
            <a:off x="111629" y="1180731"/>
            <a:ext cx="8743188" cy="128726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51504-A767-412B-BEDB-3A81570C3223}"/>
              </a:ext>
            </a:extLst>
          </p:cNvPr>
          <p:cNvSpPr/>
          <p:nvPr/>
        </p:nvSpPr>
        <p:spPr>
          <a:xfrm>
            <a:off x="1926454" y="1402672"/>
            <a:ext cx="1844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can</a:t>
            </a:r>
            <a:r>
              <a:rPr lang="en-US" sz="4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’</a:t>
            </a:r>
            <a:r>
              <a:rPr lang="en-US" sz="4800" dirty="0"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5DCC5-7B03-4F32-B3E9-20F70F54F25D}"/>
              </a:ext>
            </a:extLst>
          </p:cNvPr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0CEB4-5DD3-4CF3-9B14-CE122C23F29E}"/>
              </a:ext>
            </a:extLst>
          </p:cNvPr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983BF-9497-4A74-BDEA-1BF7F84520AC}"/>
              </a:ext>
            </a:extLst>
          </p:cNvPr>
          <p:cNvSpPr/>
          <p:nvPr/>
        </p:nvSpPr>
        <p:spPr>
          <a:xfrm>
            <a:off x="7912976" y="810678"/>
            <a:ext cx="842035" cy="69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81DB9-8BCB-4773-BB84-E47100CF10F4}"/>
              </a:ext>
            </a:extLst>
          </p:cNvPr>
          <p:cNvSpPr/>
          <p:nvPr/>
        </p:nvSpPr>
        <p:spPr>
          <a:xfrm>
            <a:off x="3888419" y="1402673"/>
            <a:ext cx="798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=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2879A2-37FD-4405-9D58-5037F2417854}"/>
              </a:ext>
            </a:extLst>
          </p:cNvPr>
          <p:cNvSpPr/>
          <p:nvPr/>
        </p:nvSpPr>
        <p:spPr>
          <a:xfrm>
            <a:off x="4376691" y="1402672"/>
            <a:ext cx="2947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can n</a:t>
            </a:r>
            <a:r>
              <a:rPr lang="en-US" sz="4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</a:t>
            </a:r>
            <a:r>
              <a:rPr lang="en-US" sz="4800" dirty="0"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71B48-88C4-4EF0-B952-ADFECBA678D9}"/>
              </a:ext>
            </a:extLst>
          </p:cNvPr>
          <p:cNvSpPr/>
          <p:nvPr/>
        </p:nvSpPr>
        <p:spPr>
          <a:xfrm>
            <a:off x="2482770" y="2749850"/>
            <a:ext cx="14855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isn</a:t>
            </a:r>
            <a:r>
              <a:rPr lang="en-US" sz="4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’</a:t>
            </a:r>
            <a:r>
              <a:rPr lang="en-US" sz="4800" dirty="0"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D09471-D339-4782-8896-F6CC92BA85A8}"/>
              </a:ext>
            </a:extLst>
          </p:cNvPr>
          <p:cNvSpPr/>
          <p:nvPr/>
        </p:nvSpPr>
        <p:spPr>
          <a:xfrm>
            <a:off x="3771345" y="2749850"/>
            <a:ext cx="1084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=</a:t>
            </a:r>
            <a:endParaRPr lang="en-US" sz="4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576B0-DB1A-4920-A81B-5BFA0E93A2E5}"/>
              </a:ext>
            </a:extLst>
          </p:cNvPr>
          <p:cNvSpPr/>
          <p:nvPr/>
        </p:nvSpPr>
        <p:spPr>
          <a:xfrm>
            <a:off x="4235451" y="2749848"/>
            <a:ext cx="2866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 is n</a:t>
            </a:r>
            <a:r>
              <a:rPr lang="en-US" sz="4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</a:t>
            </a:r>
            <a:r>
              <a:rPr lang="en-US" sz="4800" dirty="0">
                <a:latin typeface="Century Gothic" panose="020B0502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849223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2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2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2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2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17" grpId="0" animBg="1"/>
      <p:bldP spid="14" grpId="0"/>
      <p:bldP spid="14" grpId="1"/>
      <p:bldP spid="18" grpId="0"/>
      <p:bldP spid="18" grpId="1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07509"/>
            <a:ext cx="7886700" cy="994172"/>
          </a:xfrm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New Words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74099" y="1805453"/>
            <a:ext cx="292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probably</a:t>
            </a:r>
          </a:p>
          <a:p>
            <a:pPr fontAlgn="base"/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BF38E-E6AD-CD43-BD59-0F26C2775D34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B61C7-0A70-4CD6-B23F-628188804853}"/>
              </a:ext>
            </a:extLst>
          </p:cNvPr>
          <p:cNvSpPr txBox="1"/>
          <p:nvPr/>
        </p:nvSpPr>
        <p:spPr>
          <a:xfrm>
            <a:off x="2810775" y="3015722"/>
            <a:ext cx="3060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through</a:t>
            </a:r>
          </a:p>
          <a:p>
            <a:pPr fontAlgn="base"/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AB819-A6E8-42F9-9B13-A90AEA078437}"/>
              </a:ext>
            </a:extLst>
          </p:cNvPr>
          <p:cNvSpPr txBox="1"/>
          <p:nvPr/>
        </p:nvSpPr>
        <p:spPr>
          <a:xfrm>
            <a:off x="2810775" y="4272807"/>
            <a:ext cx="3266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believers</a:t>
            </a:r>
          </a:p>
          <a:p>
            <a:pPr fontAlgn="base"/>
            <a:endParaRPr lang="en-US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2242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9" grpId="0" animBg="1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07509"/>
            <a:ext cx="7886700" cy="994172"/>
          </a:xfrm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99CC"/>
                </a:solidFill>
                <a:latin typeface="Century Gothic" panose="020B0502020202020204" pitchFamily="34" charset="0"/>
              </a:rPr>
              <a:t>Rule Breakers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0406" y="2012662"/>
            <a:ext cx="8743188" cy="5416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00" b="1" dirty="0">
                <a:latin typeface="Century Gothic" panose="020B0502020202020204" pitchFamily="34" charset="0"/>
              </a:rPr>
              <a:t>These words do not follow phonetic patterns.</a:t>
            </a:r>
          </a:p>
        </p:txBody>
      </p:sp>
      <p:pic>
        <p:nvPicPr>
          <p:cNvPr id="11" name="part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33994" y="219829"/>
            <a:ext cx="609600" cy="609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957005" y="64194"/>
            <a:ext cx="1138989" cy="93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077D7F-6FA8-6C40-8D86-EB1AEF00773C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11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3" grpId="0"/>
      <p:bldP spid="4" grpId="0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sed_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13558" y="4837639"/>
            <a:ext cx="609600" cy="60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5011" y="4780547"/>
            <a:ext cx="1138989" cy="93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F4E5F-E70B-45B3-89F6-884C7C1F35DB}"/>
              </a:ext>
            </a:extLst>
          </p:cNvPr>
          <p:cNvSpPr txBox="1"/>
          <p:nvPr/>
        </p:nvSpPr>
        <p:spPr>
          <a:xfrm>
            <a:off x="750656" y="986818"/>
            <a:ext cx="340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F65495-1061-4245-A875-A64375A66C8F}"/>
              </a:ext>
            </a:extLst>
          </p:cNvPr>
          <p:cNvSpPr/>
          <p:nvPr/>
        </p:nvSpPr>
        <p:spPr>
          <a:xfrm>
            <a:off x="5086905" y="929726"/>
            <a:ext cx="3250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who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32341-F0DA-4F25-8CFD-1F75FCA43673}"/>
              </a:ext>
            </a:extLst>
          </p:cNvPr>
          <p:cNvSpPr txBox="1"/>
          <p:nvPr/>
        </p:nvSpPr>
        <p:spPr>
          <a:xfrm>
            <a:off x="750656" y="2258024"/>
            <a:ext cx="340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C3FE0-D9D4-4928-BE46-CF27B8D9498C}"/>
              </a:ext>
            </a:extLst>
          </p:cNvPr>
          <p:cNvSpPr/>
          <p:nvPr/>
        </p:nvSpPr>
        <p:spPr>
          <a:xfrm>
            <a:off x="5086905" y="2258024"/>
            <a:ext cx="2348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CB468-65CA-4426-A7AE-01391102F202}"/>
              </a:ext>
            </a:extLst>
          </p:cNvPr>
          <p:cNvSpPr txBox="1"/>
          <p:nvPr/>
        </p:nvSpPr>
        <p:spPr>
          <a:xfrm>
            <a:off x="750656" y="3603307"/>
            <a:ext cx="3342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3337F-CDF5-0A43-A89A-C24ADC28DFF1}"/>
              </a:ext>
            </a:extLst>
          </p:cNvPr>
          <p:cNvSpPr txBox="1"/>
          <p:nvPr/>
        </p:nvSpPr>
        <p:spPr>
          <a:xfrm>
            <a:off x="4092762" y="3586323"/>
            <a:ext cx="3115906" cy="84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800" dirty="0">
                <a:latin typeface="Century Gothic" panose="020B0502020202020204" pitchFamily="34" charset="0"/>
              </a:rPr>
              <a:t>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62C115-8E55-3247-955F-0656581C22C7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955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13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sed_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13558" y="4837639"/>
            <a:ext cx="609600" cy="60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5011" y="4780547"/>
            <a:ext cx="1138989" cy="93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99C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F4E5F-E70B-45B3-89F6-884C7C1F35DB}"/>
              </a:ext>
            </a:extLst>
          </p:cNvPr>
          <p:cNvSpPr txBox="1"/>
          <p:nvPr/>
        </p:nvSpPr>
        <p:spPr>
          <a:xfrm>
            <a:off x="550416" y="912741"/>
            <a:ext cx="3604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what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F65495-1061-4245-A875-A64375A66C8F}"/>
              </a:ext>
            </a:extLst>
          </p:cNvPr>
          <p:cNvSpPr/>
          <p:nvPr/>
        </p:nvSpPr>
        <p:spPr>
          <a:xfrm>
            <a:off x="4978475" y="2205886"/>
            <a:ext cx="3278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Father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32341-F0DA-4F25-8CFD-1F75FCA43673}"/>
              </a:ext>
            </a:extLst>
          </p:cNvPr>
          <p:cNvSpPr txBox="1"/>
          <p:nvPr/>
        </p:nvSpPr>
        <p:spPr>
          <a:xfrm>
            <a:off x="5026968" y="912740"/>
            <a:ext cx="279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other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C3FE0-D9D4-4928-BE46-CF27B8D9498C}"/>
              </a:ext>
            </a:extLst>
          </p:cNvPr>
          <p:cNvSpPr/>
          <p:nvPr/>
        </p:nvSpPr>
        <p:spPr>
          <a:xfrm>
            <a:off x="550416" y="3576341"/>
            <a:ext cx="3658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loving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CB468-65CA-4426-A7AE-01391102F202}"/>
              </a:ext>
            </a:extLst>
          </p:cNvPr>
          <p:cNvSpPr txBox="1"/>
          <p:nvPr/>
        </p:nvSpPr>
        <p:spPr>
          <a:xfrm>
            <a:off x="550416" y="2131950"/>
            <a:ext cx="365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friends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1474D-F888-4A02-B2EA-E40CC7D76E61}"/>
              </a:ext>
            </a:extLst>
          </p:cNvPr>
          <p:cNvSpPr/>
          <p:nvPr/>
        </p:nvSpPr>
        <p:spPr>
          <a:xfrm>
            <a:off x="5059680" y="3603307"/>
            <a:ext cx="2731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dirty="0">
                <a:latin typeface="Century Gothic" panose="020B0502020202020204" pitchFamily="34" charset="0"/>
              </a:rPr>
              <a:t>brothers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B0435-C502-2445-B4EF-56E7C71AAB3F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094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19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49001</TotalTime>
  <Words>101</Words>
  <Application>Microsoft Macintosh PowerPoint</Application>
  <PresentationFormat>On-screen Show (16:10)</PresentationFormat>
  <Paragraphs>48</Paragraphs>
  <Slides>10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Silent Letters</vt:lpstr>
      <vt:lpstr>Possessives</vt:lpstr>
      <vt:lpstr>PowerPoint Presentation</vt:lpstr>
      <vt:lpstr>PowerPoint Presentation</vt:lpstr>
      <vt:lpstr>New Words</vt:lpstr>
      <vt:lpstr>Rule Breakers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Mary Say Yes to God?</dc:title>
  <dc:creator>Lisa Suggs</dc:creator>
  <cp:lastModifiedBy>Carol Hale</cp:lastModifiedBy>
  <cp:revision>321</cp:revision>
  <dcterms:created xsi:type="dcterms:W3CDTF">2017-01-10T01:35:56Z</dcterms:created>
  <dcterms:modified xsi:type="dcterms:W3CDTF">2018-09-03T19:39:15Z</dcterms:modified>
</cp:coreProperties>
</file>