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7" r:id="rId2"/>
    <p:sldId id="257" r:id="rId3"/>
    <p:sldId id="258" r:id="rId4"/>
    <p:sldId id="312" r:id="rId5"/>
    <p:sldId id="301" r:id="rId6"/>
    <p:sldId id="313" r:id="rId7"/>
    <p:sldId id="314" r:id="rId8"/>
    <p:sldId id="315" r:id="rId9"/>
    <p:sldId id="300" r:id="rId10"/>
    <p:sldId id="308" r:id="rId11"/>
    <p:sldId id="323" r:id="rId12"/>
    <p:sldId id="319" r:id="rId13"/>
    <p:sldId id="324" r:id="rId14"/>
    <p:sldId id="320" r:id="rId15"/>
    <p:sldId id="325" r:id="rId1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202"/>
    <a:srgbClr val="FF0066"/>
    <a:srgbClr val="2F5597"/>
    <a:srgbClr val="990000"/>
    <a:srgbClr val="1313B3"/>
    <a:srgbClr val="1506D4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94" autoAdjust="0"/>
    <p:restoredTop sz="94280" autoAdjust="0"/>
  </p:normalViewPr>
  <p:slideViewPr>
    <p:cSldViewPr snapToGrid="0">
      <p:cViewPr varScale="1">
        <p:scale>
          <a:sx n="89" d="100"/>
          <a:sy n="89" d="100"/>
        </p:scale>
        <p:origin x="176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D290-2637-4B94-8104-6B5BAE47F8C3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9F71-2717-45BE-B8F7-98A6F744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48526"/>
      </p:ext>
    </p:extLst>
  </p:cSld>
  <p:clrMapOvr>
    <a:masterClrMapping/>
  </p:clrMapOvr>
  <p:transition spd="slow" advClick="0"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D290-2637-4B94-8104-6B5BAE47F8C3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9F71-2717-45BE-B8F7-98A6F744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71863"/>
      </p:ext>
    </p:extLst>
  </p:cSld>
  <p:clrMapOvr>
    <a:masterClrMapping/>
  </p:clrMapOvr>
  <p:transition spd="slow" advClick="0"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D290-2637-4B94-8104-6B5BAE47F8C3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9F71-2717-45BE-B8F7-98A6F744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989"/>
      </p:ext>
    </p:extLst>
  </p:cSld>
  <p:clrMapOvr>
    <a:masterClrMapping/>
  </p:clrMapOvr>
  <p:transition spd="slow" advClick="0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D290-2637-4B94-8104-6B5BAE47F8C3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9F71-2717-45BE-B8F7-98A6F744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86492"/>
      </p:ext>
    </p:extLst>
  </p:cSld>
  <p:clrMapOvr>
    <a:masterClrMapping/>
  </p:clrMapOvr>
  <p:transition spd="slow" advClick="0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D290-2637-4B94-8104-6B5BAE47F8C3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9F71-2717-45BE-B8F7-98A6F744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1399"/>
      </p:ext>
    </p:extLst>
  </p:cSld>
  <p:clrMapOvr>
    <a:masterClrMapping/>
  </p:clrMapOvr>
  <p:transition spd="slow" advClick="0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D290-2637-4B94-8104-6B5BAE47F8C3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9F71-2717-45BE-B8F7-98A6F744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08553"/>
      </p:ext>
    </p:extLst>
  </p:cSld>
  <p:clrMapOvr>
    <a:masterClrMapping/>
  </p:clrMapOvr>
  <p:transition spd="slow" advClick="0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D290-2637-4B94-8104-6B5BAE47F8C3}" type="datetimeFigureOut">
              <a:rPr lang="en-US" smtClean="0"/>
              <a:t>8/31/18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9F71-2717-45BE-B8F7-98A6F744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5133"/>
      </p:ext>
    </p:extLst>
  </p:cSld>
  <p:clrMapOvr>
    <a:masterClrMapping/>
  </p:clrMapOvr>
  <p:transition spd="slow" advClick="0"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D290-2637-4B94-8104-6B5BAE47F8C3}" type="datetimeFigureOut">
              <a:rPr lang="en-US" smtClean="0"/>
              <a:t>8/31/18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9F71-2717-45BE-B8F7-98A6F744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19718"/>
      </p:ext>
    </p:extLst>
  </p:cSld>
  <p:clrMapOvr>
    <a:masterClrMapping/>
  </p:clrMapOvr>
  <p:transition spd="slow" advClick="0"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D290-2637-4B94-8104-6B5BAE47F8C3}" type="datetimeFigureOut">
              <a:rPr lang="en-US" smtClean="0"/>
              <a:t>8/31/18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9F71-2717-45BE-B8F7-98A6F744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84964"/>
      </p:ext>
    </p:extLst>
  </p:cSld>
  <p:clrMapOvr>
    <a:masterClrMapping/>
  </p:clrMapOvr>
  <p:transition spd="slow" advClick="0"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D290-2637-4B94-8104-6B5BAE47F8C3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9F71-2717-45BE-B8F7-98A6F744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17500"/>
      </p:ext>
    </p:extLst>
  </p:cSld>
  <p:clrMapOvr>
    <a:masterClrMapping/>
  </p:clrMapOvr>
  <p:transition spd="slow" advClick="0"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D290-2637-4B94-8104-6B5BAE47F8C3}" type="datetimeFigureOut">
              <a:rPr lang="en-US" smtClean="0"/>
              <a:t>8/31/18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9F71-2717-45BE-B8F7-98A6F744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676"/>
      </p:ext>
    </p:extLst>
  </p:cSld>
  <p:clrMapOvr>
    <a:masterClrMapping/>
  </p:clrMapOvr>
  <p:transition spd="slow" advClick="0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2D290-2637-4B94-8104-6B5BAE47F8C3}" type="datetimeFigureOut">
              <a:rPr lang="en-US" smtClean="0"/>
              <a:t>8/31/18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49F71-2717-45BE-B8F7-98A6F744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8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 advTm="0"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861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861603"/>
          </a:xfrm>
          <a:prstGeom prst="rect">
            <a:avLst/>
          </a:prstGeom>
          <a:noFill/>
          <a:ln w="111125"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7" name="Rectangle 6"/>
          <p:cNvSpPr/>
          <p:nvPr/>
        </p:nvSpPr>
        <p:spPr>
          <a:xfrm>
            <a:off x="150312" y="4313320"/>
            <a:ext cx="1138989" cy="9344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205494" y="2445319"/>
            <a:ext cx="5055782" cy="17493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4000" dirty="0">
                <a:latin typeface="Century Gothic" panose="020B0502020202020204" pitchFamily="34" charset="0"/>
              </a:rPr>
              <a:t>Vocabulary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4000" dirty="0">
                <a:latin typeface="Century Gothic" panose="020B0502020202020204" pitchFamily="34" charset="0"/>
              </a:rPr>
              <a:t>Original Bible Story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84880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5382485"/>
            <a:ext cx="9144000" cy="384880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0372" y="493452"/>
            <a:ext cx="2998724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66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Part 5</a:t>
            </a:r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256478" y="1856624"/>
            <a:ext cx="847490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4B97D0-B911-46D9-B25C-55DCFF87E790}"/>
              </a:ext>
            </a:extLst>
          </p:cNvPr>
          <p:cNvSpPr txBox="1"/>
          <p:nvPr/>
        </p:nvSpPr>
        <p:spPr>
          <a:xfrm>
            <a:off x="4070221" y="393272"/>
            <a:ext cx="4661157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b="1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49. Growing as a Christian</a:t>
            </a:r>
          </a:p>
          <a:p>
            <a:endParaRPr lang="en-US" sz="4300" dirty="0">
              <a:latin typeface="Century Gothic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5D3C96-85E2-0440-B0C1-EE022015AF2B}"/>
              </a:ext>
            </a:extLst>
          </p:cNvPr>
          <p:cNvSpPr/>
          <p:nvPr/>
        </p:nvSpPr>
        <p:spPr>
          <a:xfrm>
            <a:off x="8126075" y="-917103"/>
            <a:ext cx="990871" cy="7695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87C4AF-3862-BC46-A450-54B077A150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5" r="20433" b="7868"/>
          <a:stretch/>
        </p:blipFill>
        <p:spPr>
          <a:xfrm>
            <a:off x="2151443" y="1926515"/>
            <a:ext cx="1479061" cy="33617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893F44-5228-7943-BAC0-E76460AA5E4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2" y="2714068"/>
            <a:ext cx="1370699" cy="2383824"/>
          </a:xfrm>
          <a:prstGeom prst="rect">
            <a:avLst/>
          </a:prstGeom>
        </p:spPr>
      </p:pic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1BF11822-B2C6-DE42-A82B-A231781F44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165600" y="24511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8262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123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8" grpId="0"/>
      <p:bldP spid="13" grpId="0"/>
      <p:bldP spid="12" grpId="0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384880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5382485"/>
            <a:ext cx="9144000" cy="384880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4C1C7A3-73C4-4F02-BB76-142151FC2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21" y="818460"/>
            <a:ext cx="7999957" cy="3291611"/>
          </a:xfrm>
        </p:spPr>
        <p:txBody>
          <a:bodyPr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As therefore you received Christ Jesus, the Lord, walk in him, rooted and built up in him,</a:t>
            </a:r>
            <a:endParaRPr lang="en-US" sz="2800" dirty="0">
              <a:effectLst/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7F6A1-FBBE-9644-9FE4-4AAC540DDA6C}"/>
              </a:ext>
            </a:extLst>
          </p:cNvPr>
          <p:cNvSpPr/>
          <p:nvPr/>
        </p:nvSpPr>
        <p:spPr>
          <a:xfrm>
            <a:off x="8126075" y="-917103"/>
            <a:ext cx="990871" cy="7695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FCDA5F16-EC1B-1847-8A50-8E0A99BC3DA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5600" y="24511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13837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3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085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5" grpId="0" uiExpand="1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384880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5382485"/>
            <a:ext cx="9144000" cy="384880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4C1C7A3-73C4-4F02-BB76-142151FC2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21" y="940132"/>
            <a:ext cx="7999957" cy="3291611"/>
          </a:xfrm>
        </p:spPr>
        <p:txBody>
          <a:bodyPr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sz="2800" u="sng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established</a:t>
            </a: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 in the faith, even as you were taught, </a:t>
            </a:r>
            <a:r>
              <a:rPr lang="en-US" sz="2800" u="sng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abounding</a:t>
            </a: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 in it in thanksgiving</a:t>
            </a:r>
            <a:r>
              <a:rPr lang="en-US" sz="2800" dirty="0">
                <a:solidFill>
                  <a:srgbClr val="000000"/>
                </a:solidFill>
                <a:latin typeface="Times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C54FCE-C24A-4046-AFFE-5ABE3E4405F7}"/>
              </a:ext>
            </a:extLst>
          </p:cNvPr>
          <p:cNvSpPr/>
          <p:nvPr/>
        </p:nvSpPr>
        <p:spPr>
          <a:xfrm>
            <a:off x="8126075" y="-917103"/>
            <a:ext cx="990871" cy="7695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24BA0C2C-8CDE-0A42-81C1-5464E3FF79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5600" y="24511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6876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910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5" grpId="0" uiExpand="1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384880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5382485"/>
            <a:ext cx="9144000" cy="384880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4C1C7A3-73C4-4F02-BB76-142151FC2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96" y="901340"/>
            <a:ext cx="7999957" cy="2146659"/>
          </a:xfrm>
        </p:spPr>
        <p:txBody>
          <a:bodyPr>
            <a:no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Let the word of Christ </a:t>
            </a:r>
            <a:r>
              <a:rPr lang="en-US" sz="2800" u="sng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dwell</a:t>
            </a: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 in you richly; in all wisdom teaching and </a:t>
            </a:r>
            <a:r>
              <a:rPr lang="en-US" sz="2800" u="sng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admonishing</a:t>
            </a: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 one another with psalms, hymns,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ABCBD9-29C8-2A4C-AFFD-9F0CBD306179}"/>
              </a:ext>
            </a:extLst>
          </p:cNvPr>
          <p:cNvSpPr/>
          <p:nvPr/>
        </p:nvSpPr>
        <p:spPr>
          <a:xfrm>
            <a:off x="8126075" y="-917103"/>
            <a:ext cx="990871" cy="7695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7B0B0DF1-BF8B-5649-994C-0DE57FD8CCE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5600" y="24511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8262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9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367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5" grpId="0" uiExpand="1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384880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5382485"/>
            <a:ext cx="9144000" cy="384880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F418776-65F2-4C73-898D-5A9481B6F5C7}"/>
              </a:ext>
            </a:extLst>
          </p:cNvPr>
          <p:cNvSpPr txBox="1">
            <a:spLocks/>
          </p:cNvSpPr>
          <p:nvPr/>
        </p:nvSpPr>
        <p:spPr>
          <a:xfrm>
            <a:off x="475989" y="1080656"/>
            <a:ext cx="8304756" cy="2341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sz="2800" u="sng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spiritual</a:t>
            </a: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 songs, singing with grace in your heart to the Lord.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D5A509-442F-FD4D-8C45-F2E3A83CC89E}"/>
              </a:ext>
            </a:extLst>
          </p:cNvPr>
          <p:cNvSpPr/>
          <p:nvPr/>
        </p:nvSpPr>
        <p:spPr>
          <a:xfrm>
            <a:off x="8126075" y="-917103"/>
            <a:ext cx="990871" cy="7695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FCB0317A-9B0E-2742-A0E8-FF9506AB88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5600" y="24511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15909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62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8" grpId="0" uiExpand="1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384880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5382485"/>
            <a:ext cx="9144000" cy="384880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4C1C7A3-73C4-4F02-BB76-142151FC2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21" y="890435"/>
            <a:ext cx="7999958" cy="2894755"/>
          </a:xfrm>
        </p:spPr>
        <p:txBody>
          <a:bodyPr>
            <a:no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Whatever you do, in word or in deed, do all in the name of the Lord Jesus, giving thanks to God the Father, through him.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206F7-A4B5-7549-BAC7-897F237A18C6}"/>
              </a:ext>
            </a:extLst>
          </p:cNvPr>
          <p:cNvSpPr/>
          <p:nvPr/>
        </p:nvSpPr>
        <p:spPr>
          <a:xfrm>
            <a:off x="8126075" y="-917103"/>
            <a:ext cx="990871" cy="7695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038FAA58-CC60-2148-8938-139CBB7C05E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5600" y="24511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61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41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5" grpId="0" uiExpand="1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384880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5382485"/>
            <a:ext cx="9144000" cy="384880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F418776-65F2-4C73-898D-5A9481B6F5C7}"/>
              </a:ext>
            </a:extLst>
          </p:cNvPr>
          <p:cNvSpPr txBox="1">
            <a:spLocks/>
          </p:cNvSpPr>
          <p:nvPr/>
        </p:nvSpPr>
        <p:spPr>
          <a:xfrm>
            <a:off x="215153" y="992285"/>
            <a:ext cx="8928847" cy="2611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Continue </a:t>
            </a:r>
            <a:r>
              <a:rPr lang="en-US" sz="2800" u="sng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steadfastly</a:t>
            </a: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 in prayer, watching in it with thanksgiving.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DA43A-A875-4946-B00F-3CC9C136511A}"/>
              </a:ext>
            </a:extLst>
          </p:cNvPr>
          <p:cNvSpPr/>
          <p:nvPr/>
        </p:nvSpPr>
        <p:spPr>
          <a:xfrm>
            <a:off x="8126075" y="-917103"/>
            <a:ext cx="990871" cy="7695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40A14B08-FBC6-114E-BCDD-9CFA109955A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5600" y="24511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2077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78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8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861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" y="2789293"/>
            <a:ext cx="9144000" cy="111329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8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Vocabulary</a:t>
            </a:r>
            <a:r>
              <a:rPr lang="en-US" sz="88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 </a:t>
            </a:r>
            <a:br>
              <a:rPr lang="en-US" sz="8000" b="1" dirty="0">
                <a:solidFill>
                  <a:srgbClr val="00B050"/>
                </a:solidFill>
                <a:latin typeface="Century Gothic" panose="020B0502020202020204" pitchFamily="34" charset="0"/>
              </a:rPr>
            </a:br>
            <a:endParaRPr lang="en-US" sz="8800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61603"/>
          </a:xfrm>
          <a:prstGeom prst="rect">
            <a:avLst/>
          </a:prstGeom>
          <a:noFill/>
          <a:ln w="111125"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848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5382485"/>
            <a:ext cx="9144000" cy="3848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BE7135CD-B3FA-624E-9247-174AE7C8B8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54717" y="-164877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88568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2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03764" y="2575906"/>
            <a:ext cx="3641271" cy="1451170"/>
          </a:xfrm>
        </p:spPr>
        <p:txBody>
          <a:bodyPr>
            <a:noAutofit/>
          </a:bodyPr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b="1" dirty="0" err="1">
                <a:solidFill>
                  <a:srgbClr val="FF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600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T</a:t>
            </a:r>
            <a:r>
              <a:rPr lang="en-US" sz="3600" b="1" dirty="0">
                <a:solidFill>
                  <a:srgbClr val="FF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- </a:t>
            </a:r>
            <a:r>
              <a:rPr lang="en-US" sz="3600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600" b="1" dirty="0" err="1">
                <a:solidFill>
                  <a:srgbClr val="FF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err="1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sz="36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b="1" u="sng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b="1" u="sng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44076" y="3655960"/>
            <a:ext cx="6699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entury Gothic" panose="020B0502020202020204" pitchFamily="34" charset="0"/>
                <a:ea typeface="Times New Roman" panose="02020603050405020304" pitchFamily="18" charset="0"/>
              </a:rPr>
              <a:t>to begin something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48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5382485"/>
            <a:ext cx="9144000" cy="3848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DE681-D472-AB4F-B242-64E824A8675D}"/>
              </a:ext>
            </a:extLst>
          </p:cNvPr>
          <p:cNvSpPr/>
          <p:nvPr/>
        </p:nvSpPr>
        <p:spPr>
          <a:xfrm>
            <a:off x="8126075" y="-917103"/>
            <a:ext cx="990871" cy="7695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52400" y="1294835"/>
            <a:ext cx="9144000" cy="1451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5400" dirty="0">
                <a:latin typeface="Century Gothic" panose="020B0502020202020204" pitchFamily="34" charset="0"/>
                <a:ea typeface="Times New Roman" panose="02020603050405020304" pitchFamily="18" charset="0"/>
              </a:rPr>
              <a:t>establish</a:t>
            </a:r>
            <a:endParaRPr lang="en-US" sz="3600" b="1" u="sng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D5823E1D-CB58-9341-BD6E-35052D270F7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5600" y="24511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21395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770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4" grpId="0" uiExpand="1" build="p"/>
      <p:bldP spid="10" grpId="0"/>
      <p:bldP spid="14" grpId="0" animBg="1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2707" y="1508473"/>
            <a:ext cx="7206343" cy="1338622"/>
          </a:xfrm>
        </p:spPr>
        <p:txBody>
          <a:bodyPr>
            <a:noAutofit/>
          </a:bodyPr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abound </a:t>
            </a:r>
            <a:endParaRPr lang="en-US" sz="4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2295525" y="3583363"/>
            <a:ext cx="77941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to be filled with</a:t>
            </a:r>
            <a:endParaRPr lang="en-US" sz="3600" b="1" dirty="0">
              <a:latin typeface="Times New Roman" panose="02020603050405020304" pitchFamily="18" charset="0"/>
            </a:endParaRPr>
          </a:p>
          <a:p>
            <a:endParaRPr lang="en-US" sz="4000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48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5382485"/>
            <a:ext cx="9144000" cy="3848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B4FF74-B752-174F-8951-BCB0AD91D241}"/>
              </a:ext>
            </a:extLst>
          </p:cNvPr>
          <p:cNvSpPr/>
          <p:nvPr/>
        </p:nvSpPr>
        <p:spPr>
          <a:xfrm>
            <a:off x="8126075" y="-917103"/>
            <a:ext cx="990871" cy="7695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333501" y="2177784"/>
            <a:ext cx="5404757" cy="929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44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000" b="1" dirty="0">
                <a:solidFill>
                  <a:srgbClr val="FF0000"/>
                </a:solidFill>
                <a:highlight>
                  <a:srgbClr val="FFFF00"/>
                </a:highlight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solidFill>
                  <a:srgbClr val="FF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B</a:t>
            </a:r>
            <a:r>
              <a:rPr lang="en-US" sz="4000" b="1" dirty="0">
                <a:solidFill>
                  <a:srgbClr val="0070C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40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ND): </a:t>
            </a: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15883061-41C9-AB47-9534-DE855323B0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5600" y="24511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75704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62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4" grpId="0" uiExpand="1" build="p"/>
      <p:bldP spid="9" grpId="0"/>
      <p:bldP spid="10" grpId="0" animBg="1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381254"/>
            <a:ext cx="7336971" cy="1338622"/>
          </a:xfrm>
        </p:spPr>
        <p:txBody>
          <a:bodyPr>
            <a:noAutofit/>
          </a:bodyPr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dwell</a:t>
            </a:r>
            <a:endParaRPr lang="en-US" sz="5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2599871"/>
            <a:ext cx="53557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(dw</a:t>
            </a:r>
            <a:r>
              <a:rPr lang="en-US" sz="4000" b="1" dirty="0">
                <a:solidFill>
                  <a:srgbClr val="FF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ll): </a:t>
            </a: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3329214" y="3716250"/>
            <a:ext cx="3483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live in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3848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5382485"/>
            <a:ext cx="9144000" cy="3848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5DA12-2351-E04B-BE11-5A58D68E7D61}"/>
              </a:ext>
            </a:extLst>
          </p:cNvPr>
          <p:cNvSpPr/>
          <p:nvPr/>
        </p:nvSpPr>
        <p:spPr>
          <a:xfrm>
            <a:off x="8126075" y="-917103"/>
            <a:ext cx="990871" cy="7695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9E884C9A-F00C-5B4B-AE54-3A835DC3CFA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5600" y="24511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27380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50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4" grpId="0" uiExpand="1" build="p"/>
      <p:bldP spid="7" grpId="0"/>
      <p:bldP spid="9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167896"/>
            <a:ext cx="9144000" cy="1338622"/>
          </a:xfrm>
        </p:spPr>
        <p:txBody>
          <a:bodyPr>
            <a:noAutofit/>
          </a:bodyPr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admonish </a:t>
            </a:r>
            <a:endParaRPr lang="en-US" sz="5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74259" y="2570759"/>
            <a:ext cx="5932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(</a:t>
            </a:r>
            <a:r>
              <a:rPr lang="en-US" sz="4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a</a:t>
            </a:r>
            <a:r>
              <a:rPr lang="en-US" sz="4000" dirty="0">
                <a:latin typeface="Century Gothic" panose="020B0502020202020204" pitchFamily="34" charset="0"/>
              </a:rPr>
              <a:t>d - M</a:t>
            </a:r>
            <a:r>
              <a:rPr lang="en-US" sz="4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O</a:t>
            </a:r>
            <a:r>
              <a:rPr lang="en-US" sz="4000" dirty="0">
                <a:latin typeface="Century Gothic" panose="020B0502020202020204" pitchFamily="34" charset="0"/>
              </a:rPr>
              <a:t>N - </a:t>
            </a:r>
            <a:r>
              <a:rPr lang="en-US" sz="4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4000" dirty="0" err="1">
                <a:latin typeface="Century Gothic" panose="020B0502020202020204" pitchFamily="34" charset="0"/>
              </a:rPr>
              <a:t>sh</a:t>
            </a:r>
            <a:r>
              <a:rPr lang="en-US" sz="4000" dirty="0">
                <a:latin typeface="Century Gothic" panose="020B0502020202020204" pitchFamily="34" charset="0"/>
              </a:rPr>
              <a:t>): </a:t>
            </a:r>
            <a:endParaRPr lang="en-US" sz="4000" b="1" dirty="0">
              <a:latin typeface="Times New Roman" panose="02020603050405020304" pitchFamily="18" charset="0"/>
            </a:endParaRPr>
          </a:p>
          <a:p>
            <a:endParaRPr lang="en-US" sz="4000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3848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5382485"/>
            <a:ext cx="9144000" cy="3848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B95FF-E6A6-B84A-A15A-18E052193DBD}"/>
              </a:ext>
            </a:extLst>
          </p:cNvPr>
          <p:cNvSpPr/>
          <p:nvPr/>
        </p:nvSpPr>
        <p:spPr>
          <a:xfrm>
            <a:off x="8126075" y="-917103"/>
            <a:ext cx="990871" cy="7695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75972" y="3572551"/>
            <a:ext cx="2605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remind</a:t>
            </a:r>
            <a:endParaRPr lang="en-US" sz="4000" dirty="0"/>
          </a:p>
        </p:txBody>
      </p:sp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038FFE24-9B4F-EE40-B065-96D9B59580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5600" y="24511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94719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661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4" grpId="0" uiExpand="1" build="p"/>
      <p:bldP spid="12" grpId="0"/>
      <p:bldP spid="10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428707"/>
            <a:ext cx="9144000" cy="1338622"/>
          </a:xfrm>
        </p:spPr>
        <p:txBody>
          <a:bodyPr>
            <a:noAutofit/>
          </a:bodyPr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spiritual</a:t>
            </a:r>
            <a:r>
              <a:rPr lang="en-US" sz="48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dirty="0"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3671" y="3761907"/>
            <a:ext cx="7837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about God or heaven</a:t>
            </a:r>
            <a:endParaRPr lang="en-US" sz="3600" b="1" dirty="0">
              <a:latin typeface="Times New Roman" panose="02020603050405020304" pitchFamily="18" charset="0"/>
            </a:endParaRPr>
          </a:p>
          <a:p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6182529" y="4618120"/>
            <a:ext cx="1138989" cy="934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3848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5382485"/>
            <a:ext cx="9144000" cy="3848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5DC5C-754F-4E44-AB7D-C0C0E870916A}"/>
              </a:ext>
            </a:extLst>
          </p:cNvPr>
          <p:cNvSpPr txBox="1"/>
          <p:nvPr/>
        </p:nvSpPr>
        <p:spPr>
          <a:xfrm>
            <a:off x="2569030" y="2866407"/>
            <a:ext cx="4528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(SP</a:t>
            </a:r>
            <a:r>
              <a:rPr lang="en-US" sz="4000" b="1" dirty="0">
                <a:solidFill>
                  <a:srgbClr val="ED7D31"/>
                </a:solidFill>
                <a:latin typeface="Century Gothic" panose="020B0502020202020204" pitchFamily="34" charset="0"/>
              </a:rPr>
              <a:t>IR</a:t>
            </a:r>
            <a:r>
              <a:rPr lang="en-US" sz="4000" dirty="0">
                <a:latin typeface="Century Gothic" panose="020B0502020202020204" pitchFamily="34" charset="0"/>
              </a:rPr>
              <a:t> – </a:t>
            </a:r>
            <a:r>
              <a:rPr lang="en-US" sz="4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4000" dirty="0">
                <a:latin typeface="Century Gothic" panose="020B0502020202020204" pitchFamily="34" charset="0"/>
              </a:rPr>
              <a:t>t – </a:t>
            </a:r>
            <a:r>
              <a:rPr lang="en-US" sz="4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u</a:t>
            </a:r>
            <a:r>
              <a:rPr lang="en-US" sz="4000" dirty="0">
                <a:latin typeface="Century Gothic" panose="020B0502020202020204" pitchFamily="34" charset="0"/>
              </a:rPr>
              <a:t>- </a:t>
            </a:r>
            <a:r>
              <a:rPr lang="en-US" sz="4000" b="1" dirty="0">
                <a:solidFill>
                  <a:srgbClr val="9C41DF"/>
                </a:solidFill>
                <a:latin typeface="Century Gothic" panose="020B0502020202020204" pitchFamily="34" charset="0"/>
              </a:rPr>
              <a:t>al</a:t>
            </a:r>
            <a:r>
              <a:rPr lang="en-US" sz="4000" dirty="0">
                <a:latin typeface="Century Gothic" panose="020B0502020202020204" pitchFamily="34" charset="0"/>
              </a:rPr>
              <a:t>):</a:t>
            </a:r>
            <a:endParaRPr lang="en-US" sz="3600" b="1" dirty="0">
              <a:latin typeface="Times New Roman" panose="02020603050405020304" pitchFamily="18" charset="0"/>
            </a:endParaRPr>
          </a:p>
          <a:p>
            <a:endParaRPr lang="en-US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41F2D2-264B-FF46-B68D-AD51A0ADAB23}"/>
              </a:ext>
            </a:extLst>
          </p:cNvPr>
          <p:cNvSpPr/>
          <p:nvPr/>
        </p:nvSpPr>
        <p:spPr>
          <a:xfrm>
            <a:off x="8126075" y="-917103"/>
            <a:ext cx="990871" cy="7695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C1592365-5836-2B44-AF8C-B8AA18232E1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5600" y="24511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80752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19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949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 uiExpand="1" build="p"/>
      <p:bldP spid="9" grpId="0"/>
      <p:bldP spid="15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3848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5382485"/>
            <a:ext cx="9144000" cy="3848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1A51363-A2F1-4488-B8B4-A0AAEF7C608A}"/>
              </a:ext>
            </a:extLst>
          </p:cNvPr>
          <p:cNvSpPr txBox="1">
            <a:spLocks/>
          </p:cNvSpPr>
          <p:nvPr/>
        </p:nvSpPr>
        <p:spPr>
          <a:xfrm>
            <a:off x="0" y="1253033"/>
            <a:ext cx="9144000" cy="1308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5400" dirty="0">
                <a:latin typeface="Century Gothic" panose="020B0502020202020204" pitchFamily="34" charset="0"/>
                <a:ea typeface="Times New Roman" panose="02020603050405020304" pitchFamily="18" charset="0"/>
              </a:rPr>
              <a:t>steadfast</a:t>
            </a:r>
            <a:endParaRPr lang="en-US" sz="5400" b="1" u="sng" dirty="0">
              <a:latin typeface="Century Gothic" panose="020B0502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3B6EF5-38EB-48B5-A955-21C1364A9ABD}"/>
              </a:ext>
            </a:extLst>
          </p:cNvPr>
          <p:cNvSpPr txBox="1"/>
          <p:nvPr/>
        </p:nvSpPr>
        <p:spPr>
          <a:xfrm>
            <a:off x="2900723" y="2678267"/>
            <a:ext cx="4789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</a:t>
            </a:r>
            <a:r>
              <a:rPr lang="en-US" sz="4000" b="1" dirty="0">
                <a:solidFill>
                  <a:srgbClr val="0070C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lang="en-US" sz="40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D- f</a:t>
            </a:r>
            <a:r>
              <a:rPr lang="en-US" sz="4000" b="1" dirty="0">
                <a:solidFill>
                  <a:srgbClr val="FF0000"/>
                </a:solidFill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st): </a:t>
            </a:r>
            <a:endParaRPr lang="en-US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FA4673-5E18-4EAA-8862-1C285D99AED3}"/>
              </a:ext>
            </a:extLst>
          </p:cNvPr>
          <p:cNvSpPr txBox="1"/>
          <p:nvPr/>
        </p:nvSpPr>
        <p:spPr>
          <a:xfrm>
            <a:off x="2127837" y="3722599"/>
            <a:ext cx="6335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to firmly keep going</a:t>
            </a:r>
          </a:p>
          <a:p>
            <a:endParaRPr lang="en-US" sz="4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FF24D1-8D3B-1F43-ADFD-C2C3B92E4199}"/>
              </a:ext>
            </a:extLst>
          </p:cNvPr>
          <p:cNvSpPr/>
          <p:nvPr/>
        </p:nvSpPr>
        <p:spPr>
          <a:xfrm>
            <a:off x="8126075" y="-917103"/>
            <a:ext cx="990871" cy="7695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16B166D3-5F8E-3543-9646-F63ECA6B88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5600" y="24511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4247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770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3" grpId="0" uiExpand="1" build="p"/>
      <p:bldP spid="17" grpId="0"/>
      <p:bldP spid="1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861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5861603"/>
          </a:xfrm>
          <a:prstGeom prst="rect">
            <a:avLst/>
          </a:prstGeom>
          <a:noFill/>
          <a:ln w="111125"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/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0" y="3328090"/>
            <a:ext cx="9144000" cy="8474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World English Bible (WEB)</a:t>
            </a:r>
            <a:endParaRPr lang="en-US" sz="4800"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28780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Colossians 2:6-7; 16-17; 4:2a</a:t>
            </a:r>
            <a:endParaRPr lang="en-US" sz="3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8C9A09-4BDB-4B8C-9303-AAA9E2F7727F}"/>
              </a:ext>
            </a:extLst>
          </p:cNvPr>
          <p:cNvSpPr/>
          <p:nvPr/>
        </p:nvSpPr>
        <p:spPr>
          <a:xfrm>
            <a:off x="0" y="0"/>
            <a:ext cx="9144000" cy="384880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56788E-0453-493E-81C2-C37E4C93F8C7}"/>
              </a:ext>
            </a:extLst>
          </p:cNvPr>
          <p:cNvSpPr/>
          <p:nvPr/>
        </p:nvSpPr>
        <p:spPr>
          <a:xfrm>
            <a:off x="0" y="5382485"/>
            <a:ext cx="9144000" cy="384880"/>
          </a:xfrm>
          <a:prstGeom prst="rect">
            <a:avLst/>
          </a:prstGeom>
          <a:solidFill>
            <a:srgbClr val="00B05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100129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Century Gothic" panose="020B0502020202020204" pitchFamily="34" charset="0"/>
              </a:rPr>
              <a:t> Growing as a Christian</a:t>
            </a:r>
            <a:endParaRPr lang="en-US" sz="4800" dirty="0">
              <a:latin typeface="Century Gothic" panose="020B0502020202020204" pitchFamily="34" charset="0"/>
            </a:endParaRPr>
          </a:p>
        </p:txBody>
      </p:sp>
      <p:pic>
        <p:nvPicPr>
          <p:cNvPr id="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C371041D-FFA6-624E-AE59-0B8F424BF98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5600" y="24511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68473"/>
      </p:ext>
    </p:extLst>
  </p:cSld>
  <p:clrMapOvr>
    <a:masterClrMapping/>
  </p:clrMapOvr>
  <p:transition spd="slow" advClick="0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1934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1" grpId="0"/>
      <p:bldP spid="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80224</TotalTime>
  <Words>200</Words>
  <Application>Microsoft Macintosh PowerPoint</Application>
  <PresentationFormat>On-screen Show (16:10)</PresentationFormat>
  <Paragraphs>32</Paragraphs>
  <Slides>15</Slides>
  <Notes>0</Notes>
  <HiddenSlides>0</HiddenSlides>
  <MMClips>15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Times</vt:lpstr>
      <vt:lpstr>Times New Roman</vt:lpstr>
      <vt:lpstr>Office Theme</vt:lpstr>
      <vt:lpstr>PowerPoint Presentation</vt:lpstr>
      <vt:lpstr>Vocabulary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Mary Say Yes to God?</dc:title>
  <dc:creator>Lisa Suggs</dc:creator>
  <cp:lastModifiedBy>Carol Hale</cp:lastModifiedBy>
  <cp:revision>387</cp:revision>
  <dcterms:created xsi:type="dcterms:W3CDTF">2017-01-10T01:35:56Z</dcterms:created>
  <dcterms:modified xsi:type="dcterms:W3CDTF">2018-08-31T17:27:39Z</dcterms:modified>
</cp:coreProperties>
</file>