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5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1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1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1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8586-7189-4C7E-91D2-AE5E154D2DD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9978-A3B6-4D66-BBFB-722CDA2946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8498" y="188862"/>
            <a:ext cx="6115867" cy="1386763"/>
          </a:xfrm>
        </p:spPr>
        <p:txBody>
          <a:bodyPr>
            <a:normAutofit/>
          </a:bodyPr>
          <a:lstStyle/>
          <a:p>
            <a:r>
              <a:rPr lang="de-DE" sz="8800" dirty="0" err="1"/>
              <a:t>WebApp</a:t>
            </a:r>
            <a:endParaRPr lang="de-DE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7" y="2011680"/>
            <a:ext cx="7388679" cy="44695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092" y="1410787"/>
            <a:ext cx="2796678" cy="880073"/>
          </a:xfrm>
        </p:spPr>
        <p:txBody>
          <a:bodyPr>
            <a:normAutofit/>
          </a:bodyPr>
          <a:lstStyle/>
          <a:p>
            <a:r>
              <a:rPr lang="de-DE" sz="3200" dirty="0"/>
              <a:t>Group 46</a:t>
            </a:r>
          </a:p>
        </p:txBody>
      </p:sp>
    </p:spTree>
    <p:extLst>
      <p:ext uri="{BB962C8B-B14F-4D97-AF65-F5344CB8AC3E}">
        <p14:creationId xmlns:p14="http://schemas.microsoft.com/office/powerpoint/2010/main" val="31960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Detailansicht (detail1.html)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1358538"/>
            <a:ext cx="6321334" cy="532964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399293" y="1879370"/>
            <a:ext cx="1876184" cy="37301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399293" y="2821577"/>
            <a:ext cx="2191394" cy="15675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399293" y="2978331"/>
            <a:ext cx="2191394" cy="39783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019" y="1419423"/>
            <a:ext cx="358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57678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 z.B. mit Text (wird mit dem Attribut „type“ festgelegt) befüllt werden.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4007422" y="5118457"/>
            <a:ext cx="2232008" cy="31211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545874" y="3918129"/>
            <a:ext cx="2044813" cy="4056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5048" y="3749175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r>
              <a:rPr lang="de-DE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783" y="5118457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</p:spTree>
    <p:extLst>
      <p:ext uri="{BB962C8B-B14F-4D97-AF65-F5344CB8AC3E}">
        <p14:creationId xmlns:p14="http://schemas.microsoft.com/office/powerpoint/2010/main" val="14297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235067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16444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Deklaration/Initialisierung von Variablen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8" y="2834231"/>
            <a:ext cx="7731860" cy="18030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73951" y="2749452"/>
            <a:ext cx="726826" cy="26465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259873" y="2764047"/>
            <a:ext cx="740904" cy="50012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760" y="1996753"/>
            <a:ext cx="2532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Ober- und Untergrenze für die Spannung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259873" y="3843573"/>
            <a:ext cx="711101" cy="18789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843573"/>
            <a:ext cx="253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heutige Datum im passenden Format in der Variable „heute“ gespeichert. 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4558938" y="2528166"/>
            <a:ext cx="783771" cy="9726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4691" y="1629281"/>
            <a:ext cx="2532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650243" y="4660715"/>
            <a:ext cx="477620" cy="51643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3975" y="5319191"/>
            <a:ext cx="521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Strom und Spannung werden mit Hilfe der Funktion </a:t>
            </a:r>
            <a:r>
              <a:rPr lang="de-DE" spc="-150" dirty="0" err="1"/>
              <a:t>randomNumberFromRange</a:t>
            </a:r>
            <a:r>
              <a:rPr lang="de-DE" spc="-150" dirty="0"/>
              <a:t> (</a:t>
            </a:r>
            <a:r>
              <a:rPr lang="de-DE" spc="-150" dirty="0" err="1"/>
              <a:t>minNumber</a:t>
            </a:r>
            <a:r>
              <a:rPr lang="de-DE" spc="-150" dirty="0"/>
              <a:t>, </a:t>
            </a:r>
            <a:r>
              <a:rPr lang="de-DE" spc="-150" dirty="0" err="1"/>
              <a:t>maxNumber</a:t>
            </a:r>
            <a:r>
              <a:rPr lang="de-DE" spc="-150" dirty="0"/>
              <a:t>)   </a:t>
            </a:r>
            <a:r>
              <a:rPr lang="de-DE" dirty="0"/>
              <a:t>und in den entsprechenden Variablen abgespeichert.</a:t>
            </a:r>
            <a:endParaRPr lang="de-DE" spc="-15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127863" y="4644389"/>
            <a:ext cx="705394" cy="5327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Funktionen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04" y="2547257"/>
            <a:ext cx="5503391" cy="193929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173000" y="2362564"/>
            <a:ext cx="1067013" cy="36938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272937" y="3823063"/>
            <a:ext cx="979927" cy="35705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4" y="1477013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823062"/>
            <a:ext cx="280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2861" y="4604452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396659" y="4180114"/>
            <a:ext cx="474404" cy="42433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9" idx="1"/>
          </p:cNvCxnSpPr>
          <p:nvPr/>
        </p:nvCxnSpPr>
        <p:spPr>
          <a:xfrm flipH="1">
            <a:off x="8136089" y="1722368"/>
            <a:ext cx="711606" cy="107865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7695" y="845205"/>
            <a:ext cx="2804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</p:spTree>
    <p:extLst>
      <p:ext uri="{BB962C8B-B14F-4D97-AF65-F5344CB8AC3E}">
        <p14:creationId xmlns:p14="http://schemas.microsoft.com/office/powerpoint/2010/main" val="407962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07" y="2182284"/>
            <a:ext cx="8401050" cy="3990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04851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795966" y="3128990"/>
            <a:ext cx="1142284" cy="24105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833602" y="2204107"/>
            <a:ext cx="1067013" cy="36938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588325" y="1700964"/>
            <a:ext cx="748437" cy="72248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437" y="1700964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Elemente werden mit den randomisierten Werten befüllt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1702" y="1265206"/>
            <a:ext cx="246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313" y="2908379"/>
            <a:ext cx="323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Ausdruck „Stromwert &gt; Maximalbelastung“ wird ausgewertet und falls wahr, wird die &lt;div&gt; mit der Warnung angezeigt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6096001" y="2062205"/>
            <a:ext cx="2225039" cy="11873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74960" y="1179661"/>
            <a:ext cx="350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651760" y="3936717"/>
            <a:ext cx="1201398" cy="56906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437" y="4606318"/>
            <a:ext cx="280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der Nutzer auf „Ablesen“ drückt, wird, wenn das Format stimmt, der Ablesetabelle eine Zeile mit drei Spaltwerten hinzugefügt, sonst wird eine Fehlermeldung angezeigt. </a:t>
            </a:r>
          </a:p>
        </p:txBody>
      </p:sp>
    </p:spTree>
    <p:extLst>
      <p:ext uri="{BB962C8B-B14F-4D97-AF65-F5344CB8AC3E}">
        <p14:creationId xmlns:p14="http://schemas.microsoft.com/office/powerpoint/2010/main" val="121365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07" y="23520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49" y="2468879"/>
            <a:ext cx="9379541" cy="23807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  <a:stCxn id="10" idx="2"/>
          </p:cNvCxnSpPr>
          <p:nvPr/>
        </p:nvCxnSpPr>
        <p:spPr>
          <a:xfrm>
            <a:off x="4388419" y="2152353"/>
            <a:ext cx="0" cy="356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368257" y="2080552"/>
            <a:ext cx="845157" cy="3693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820485" y="2764412"/>
            <a:ext cx="982987" cy="10652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6002" y="1229023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3414" y="1543944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Callback-Funktion übergeben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362" y="1806807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cxnSp>
        <p:nvCxnSpPr>
          <p:cNvPr id="20" name="Straight Arrow Connector 19"/>
          <p:cNvCxnSpPr>
            <a:cxnSpLocks/>
            <a:stCxn id="23" idx="0"/>
          </p:cNvCxnSpPr>
          <p:nvPr/>
        </p:nvCxnSpPr>
        <p:spPr>
          <a:xfrm flipV="1">
            <a:off x="1402417" y="3392209"/>
            <a:ext cx="1732669" cy="20040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3592617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268751" y="4132677"/>
            <a:ext cx="773125" cy="97679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561" y="5166111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Sonst wird nach dem Knopf mit after() ein &lt;p&gt; Element mit der Warnung hinzugefügt.</a:t>
            </a:r>
          </a:p>
        </p:txBody>
      </p:sp>
    </p:spTree>
    <p:extLst>
      <p:ext uri="{BB962C8B-B14F-4D97-AF65-F5344CB8AC3E}">
        <p14:creationId xmlns:p14="http://schemas.microsoft.com/office/powerpoint/2010/main" val="28079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Insgesamt 5 Seiten </a:t>
            </a:r>
          </a:p>
          <a:p>
            <a:pPr marL="457200" lvl="1" indent="0">
              <a:buNone/>
            </a:pPr>
            <a:r>
              <a:rPr lang="de-DE" dirty="0"/>
              <a:t>- Startseite index.html</a:t>
            </a:r>
          </a:p>
          <a:p>
            <a:pPr marL="457200" lvl="1" indent="0">
              <a:buNone/>
            </a:pPr>
            <a:r>
              <a:rPr lang="de-DE" dirty="0"/>
              <a:t>- Verwaltung (Übersicht) verwalten.html</a:t>
            </a:r>
          </a:p>
          <a:p>
            <a:pPr lvl="1">
              <a:buFontTx/>
              <a:buChar char="-"/>
            </a:pPr>
            <a:r>
              <a:rPr lang="de-DE" dirty="0"/>
              <a:t>3 Detailansichten detail1.html, detail2.html, detail.html</a:t>
            </a:r>
          </a:p>
          <a:p>
            <a:r>
              <a:rPr lang="de-DE" u="sng" dirty="0"/>
              <a:t>Navigation</a:t>
            </a:r>
          </a:p>
          <a:p>
            <a:pPr marL="457200" lvl="1" indent="0">
              <a:buNone/>
            </a:pPr>
            <a:r>
              <a:rPr lang="de-DE" dirty="0"/>
              <a:t>- Zwischen den Seiten mit Hilfe von Links frei hin und her gewechselt werden.</a:t>
            </a:r>
          </a:p>
        </p:txBody>
      </p:sp>
    </p:spTree>
    <p:extLst>
      <p:ext uri="{BB962C8B-B14F-4D97-AF65-F5344CB8AC3E}">
        <p14:creationId xmlns:p14="http://schemas.microsoft.com/office/powerpoint/2010/main" val="409949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Header (</a:t>
            </a:r>
            <a:r>
              <a:rPr lang="de-DE" dirty="0" err="1"/>
              <a:t>menu</a:t>
            </a:r>
            <a:r>
              <a:rPr lang="de-DE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59" y="1690688"/>
            <a:ext cx="4924425" cy="392634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805749" y="4165859"/>
            <a:ext cx="1471883" cy="21553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654436" y="3653859"/>
            <a:ext cx="1381398" cy="184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096000" y="1975652"/>
            <a:ext cx="1116873" cy="16665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805749" y="4381395"/>
            <a:ext cx="1471883" cy="15180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6502" y="4196729"/>
            <a:ext cx="23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Zwei Menu-Tabs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0846" y="3330693"/>
            <a:ext cx="230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Unsortierte Liste der Menu-Tabs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1291" y="1942618"/>
            <a:ext cx="252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&lt;div&gt; Element, das den Header markiert</a:t>
            </a:r>
          </a:p>
        </p:txBody>
      </p:sp>
    </p:spTree>
    <p:extLst>
      <p:ext uri="{BB962C8B-B14F-4D97-AF65-F5344CB8AC3E}">
        <p14:creationId xmlns:p14="http://schemas.microsoft.com/office/powerpoint/2010/main" val="20371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Header (</a:t>
            </a:r>
            <a:r>
              <a:rPr lang="de-DE" dirty="0" err="1"/>
              <a:t>heading</a:t>
            </a:r>
            <a:r>
              <a:rPr lang="de-DE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8" y="1690688"/>
            <a:ext cx="6300651" cy="41392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5126081" y="4366582"/>
            <a:ext cx="1844040" cy="19741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303520" y="2398730"/>
            <a:ext cx="1489163" cy="25303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6669" y="2328594"/>
            <a:ext cx="26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„style“ Attribut zum Stylen direkt in der HTML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4596" y="4343561"/>
            <a:ext cx="230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Link zur Verwaltung &lt;a&gt;</a:t>
            </a:r>
          </a:p>
        </p:txBody>
      </p:sp>
    </p:spTree>
    <p:extLst>
      <p:ext uri="{BB962C8B-B14F-4D97-AF65-F5344CB8AC3E}">
        <p14:creationId xmlns:p14="http://schemas.microsoft.com/office/powerpoint/2010/main" val="170420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7" y="2239328"/>
            <a:ext cx="6073140" cy="288212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368834" y="4101737"/>
            <a:ext cx="1606732" cy="1216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9078682" y="1916870"/>
            <a:ext cx="731523" cy="115779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091" y="3761751"/>
            <a:ext cx="202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Link, um die Seite neuzuladen </a:t>
            </a:r>
          </a:p>
          <a:p>
            <a:r>
              <a:rPr lang="de-DE" dirty="0"/>
              <a:t>(Attribut </a:t>
            </a:r>
            <a:r>
              <a:rPr lang="de-DE" dirty="0" err="1"/>
              <a:t>href</a:t>
            </a:r>
            <a:r>
              <a:rPr lang="de-DE" dirty="0"/>
              <a:t>=„h“)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7107" y="1157448"/>
            <a:ext cx="209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Fette Hervorhebung von „Group 46“ </a:t>
            </a:r>
            <a:r>
              <a:rPr lang="de-DE" b="1" dirty="0"/>
              <a:t>&lt;b&gt;</a:t>
            </a:r>
          </a:p>
        </p:txBody>
      </p:sp>
    </p:spTree>
    <p:extLst>
      <p:ext uri="{BB962C8B-B14F-4D97-AF65-F5344CB8AC3E}">
        <p14:creationId xmlns:p14="http://schemas.microsoft.com/office/powerpoint/2010/main" val="30302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Startseite (index.html)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87" y="1690688"/>
            <a:ext cx="7277100" cy="486686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657600" y="1946366"/>
            <a:ext cx="1567542" cy="26125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657600" y="2433060"/>
            <a:ext cx="1567542" cy="49302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075" y="1519009"/>
            <a:ext cx="343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center</a:t>
            </a:r>
            <a:r>
              <a:rPr lang="de-DE" dirty="0"/>
              <a:t>&gt; Element zentriert alle Inhalte, die zwischen den Tags stehen (not </a:t>
            </a:r>
            <a:r>
              <a:rPr lang="de-DE" dirty="0" err="1"/>
              <a:t>supported</a:t>
            </a:r>
            <a:r>
              <a:rPr lang="de-DE" dirty="0"/>
              <a:t> in HTML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1" y="2698017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180114" y="4921216"/>
            <a:ext cx="185492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130" y="4403408"/>
            <a:ext cx="236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</p:spTree>
    <p:extLst>
      <p:ext uri="{BB962C8B-B14F-4D97-AF65-F5344CB8AC3E}">
        <p14:creationId xmlns:p14="http://schemas.microsoft.com/office/powerpoint/2010/main" val="25750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Startseite (index.html)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23" y="1690687"/>
            <a:ext cx="2946354" cy="499280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827417" y="2439273"/>
            <a:ext cx="1449975" cy="19942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396" y="1975859"/>
            <a:ext cx="312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&lt;p&gt; Element mit mehreren &lt;b&gt; Elementen, die durch Zeilenumbrüche &lt;</a:t>
            </a:r>
            <a:r>
              <a:rPr lang="de-DE" dirty="0" err="1"/>
              <a:t>br</a:t>
            </a:r>
            <a:r>
              <a:rPr lang="de-DE" dirty="0"/>
              <a:t>/&gt; getrennt sind. </a:t>
            </a:r>
          </a:p>
          <a:p>
            <a:r>
              <a:rPr lang="de-DE" dirty="0"/>
              <a:t>Dient zum Darstellen der einzelnen Bearbeitungsschritte.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827417" y="2638697"/>
            <a:ext cx="1815737" cy="1541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27417" y="2638696"/>
            <a:ext cx="1815737" cy="428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9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Verwaltung (verwalten.html)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6" y="1423851"/>
            <a:ext cx="6334125" cy="531658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  <a:stCxn id="19" idx="3"/>
          </p:cNvCxnSpPr>
          <p:nvPr/>
        </p:nvCxnSpPr>
        <p:spPr>
          <a:xfrm>
            <a:off x="4625001" y="1902484"/>
            <a:ext cx="1632107" cy="33463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432312" y="2651760"/>
            <a:ext cx="1327376" cy="26778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1491" y="1579318"/>
            <a:ext cx="358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Tabelle stellt die Übersicht aller Messgeräte dar. 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5432312" y="2790146"/>
            <a:ext cx="1347311" cy="1294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432312" y="2937282"/>
            <a:ext cx="1327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99134" y="2441600"/>
            <a:ext cx="408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</a:t>
            </a:r>
          </a:p>
          <a:p>
            <a:r>
              <a:rPr lang="de-DE" dirty="0"/>
              <a:t>Gerätetyp, Gerätekennung, Optionen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452247" y="4422093"/>
            <a:ext cx="1327376" cy="20465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452247" y="4626745"/>
            <a:ext cx="1327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452247" y="4626745"/>
            <a:ext cx="1327376" cy="17852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1491" y="3924254"/>
            <a:ext cx="452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 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5011205" y="5255124"/>
            <a:ext cx="1814325" cy="309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628" y="5316171"/>
            <a:ext cx="4880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Klasse „</a:t>
            </a:r>
            <a:r>
              <a:rPr lang="de-DE" dirty="0" err="1"/>
              <a:t>overview</a:t>
            </a:r>
            <a:r>
              <a:rPr lang="de-DE" dirty="0"/>
              <a:t>“ dient zum Stylen mit Hilfe von CSS. Auf die kann sowohl direkt als auch über Elemente zugegriffen werden. So kann man verschiedene Styles auf verschiedene Elemente mit derselben Klasse anwenden.</a:t>
            </a:r>
          </a:p>
        </p:txBody>
      </p:sp>
    </p:spTree>
    <p:extLst>
      <p:ext uri="{BB962C8B-B14F-4D97-AF65-F5344CB8AC3E}">
        <p14:creationId xmlns:p14="http://schemas.microsoft.com/office/powerpoint/2010/main" val="313752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Detailansicht (detail1.html)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23" y="1338400"/>
            <a:ext cx="6609805" cy="542815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070679" y="1968613"/>
            <a:ext cx="1814325" cy="309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070679" y="2278266"/>
            <a:ext cx="2580679" cy="4905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172891" y="3315516"/>
            <a:ext cx="2526438" cy="27967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264331" y="3595187"/>
            <a:ext cx="2376402" cy="26876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169" y="169068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ist ein Tabellenelement in ein anderes verschachtelt im &lt;</a:t>
            </a:r>
            <a:r>
              <a:rPr lang="de-DE" dirty="0" err="1"/>
              <a:t>td</a:t>
            </a:r>
            <a:r>
              <a:rPr lang="de-DE" dirty="0"/>
              <a:t>&gt; Element. So kann das Bild links von der Tabelle positioniert werden.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172891" y="3595187"/>
            <a:ext cx="2467842" cy="90250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6366" y="2873463"/>
            <a:ext cx="3559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 ausgewählt und dynamisch mit Inhalt (Zahlen) befüllt werden können</a:t>
            </a:r>
          </a:p>
        </p:txBody>
      </p:sp>
      <p:cxnSp>
        <p:nvCxnSpPr>
          <p:cNvPr id="20" name="Straight Arrow Connector 19"/>
          <p:cNvCxnSpPr>
            <a:cxnSpLocks/>
            <a:stCxn id="23" idx="3"/>
          </p:cNvCxnSpPr>
          <p:nvPr/>
        </p:nvCxnSpPr>
        <p:spPr>
          <a:xfrm flipV="1">
            <a:off x="4872446" y="5269899"/>
            <a:ext cx="2826883" cy="1005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8936" y="477026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&lt;div&gt;, die die Warnung (&lt;h3&gt;, &lt;p&gt;)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</p:spTree>
    <p:extLst>
      <p:ext uri="{BB962C8B-B14F-4D97-AF65-F5344CB8AC3E}">
        <p14:creationId xmlns:p14="http://schemas.microsoft.com/office/powerpoint/2010/main" val="6824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WebApp</vt:lpstr>
      <vt:lpstr>HTML</vt:lpstr>
      <vt:lpstr>Header (menu)</vt:lpstr>
      <vt:lpstr>Header (heading)</vt:lpstr>
      <vt:lpstr>Footer</vt:lpstr>
      <vt:lpstr>Startseite (index.html) [1]</vt:lpstr>
      <vt:lpstr>Startseite (index.html) [2]</vt:lpstr>
      <vt:lpstr>Verwaltung (verwalten.html) </vt:lpstr>
      <vt:lpstr>Detailansicht (detail1.html) [1]</vt:lpstr>
      <vt:lpstr>Detailansicht (detail1.html) [2]</vt:lpstr>
      <vt:lpstr>JavaScript</vt:lpstr>
      <vt:lpstr>Deklaration/Initialisierung von Variablen</vt:lpstr>
      <vt:lpstr>Funktionen</vt:lpstr>
      <vt:lpstr>JQuery [1]</vt:lpstr>
      <vt:lpstr>JQuery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Fedor Vitkovskiy</dc:creator>
  <cp:lastModifiedBy>Fedor Vitkovskiy</cp:lastModifiedBy>
  <cp:revision>31</cp:revision>
  <dcterms:created xsi:type="dcterms:W3CDTF">2017-05-24T04:44:20Z</dcterms:created>
  <dcterms:modified xsi:type="dcterms:W3CDTF">2017-05-25T10:59:25Z</dcterms:modified>
</cp:coreProperties>
</file>