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0668-E993-4CD9-80C2-33F5AED418A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074D-323B-4871-9241-D847EFF2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C7CA5E-1C09-3A45-95A3-51BA12AE00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E637-4123-41CE-83B4-2036BDF244B9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116F-94FF-4F98-AA8B-8166C98D4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8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3.132.224.162/data/carbon-1651-present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5EA5D6-2875-FB49-9F33-AA864FEA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530B9-3E21-764B-A075-DC11881B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 to create a time series </a:t>
            </a:r>
          </a:p>
          <a:p>
            <a:r>
              <a:rPr lang="en-US" dirty="0"/>
              <a:t>Time series analysis</a:t>
            </a:r>
          </a:p>
          <a:p>
            <a:r>
              <a:rPr lang="en-US" dirty="0"/>
              <a:t>Time series visualization</a:t>
            </a:r>
          </a:p>
          <a:p>
            <a:r>
              <a:rPr lang="en-US" dirty="0"/>
              <a:t>Time series prediction</a:t>
            </a:r>
          </a:p>
        </p:txBody>
      </p:sp>
    </p:spTree>
    <p:extLst>
      <p:ext uri="{BB962C8B-B14F-4D97-AF65-F5344CB8AC3E}">
        <p14:creationId xmlns:p14="http://schemas.microsoft.com/office/powerpoint/2010/main" val="12359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carbon emissions</a:t>
            </a:r>
          </a:p>
          <a:p>
            <a:pPr lvl="1"/>
            <a:r>
              <a:rPr lang="en-US">
                <a:hlinkClick r:id="rId2"/>
              </a:rPr>
              <a:t>carbon-1651-present</a:t>
            </a:r>
            <a:r>
              <a:rPr lang="en-US" dirty="0">
                <a:hlinkClick r:id="rId2"/>
              </a:rPr>
              <a:t>.csv</a:t>
            </a:r>
            <a:endParaRPr lang="en-US" dirty="0"/>
          </a:p>
          <a:p>
            <a:pPr lvl="1"/>
            <a:r>
              <a:rPr lang="en-US" dirty="0"/>
              <a:t>Discard before 1958</a:t>
            </a:r>
          </a:p>
          <a:p>
            <a:r>
              <a:rPr lang="en-US" dirty="0"/>
              <a:t>Create a new column, timestamp, of the form </a:t>
            </a:r>
          </a:p>
          <a:p>
            <a:pPr marL="0" indent="0">
              <a:buNone/>
            </a:pPr>
            <a:r>
              <a:rPr lang="en-US" dirty="0"/>
              <a:t>	year-7-1 00:00:00</a:t>
            </a:r>
          </a:p>
          <a:p>
            <a:pPr lvl="1"/>
            <a:r>
              <a:rPr lang="en-US" dirty="0"/>
              <a:t>Mutate (Create Calculation) &gt; paste(year,’-7-1 00:00:00’)</a:t>
            </a:r>
          </a:p>
          <a:p>
            <a:pPr lvl="1"/>
            <a:r>
              <a:rPr lang="en-US" dirty="0"/>
              <a:t>Convert character string to timestamp</a:t>
            </a:r>
          </a:p>
          <a:p>
            <a:pPr lvl="2"/>
            <a:r>
              <a:rPr lang="en-US" dirty="0"/>
              <a:t>Change Data Type to year, month, day, hour, minute, second</a:t>
            </a:r>
          </a:p>
        </p:txBody>
      </p:sp>
    </p:spTree>
    <p:extLst>
      <p:ext uri="{BB962C8B-B14F-4D97-AF65-F5344CB8AC3E}">
        <p14:creationId xmlns:p14="http://schemas.microsoft.com/office/powerpoint/2010/main" val="32893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65D5AC-D322-5A42-B290-5B829B1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3: Class walk through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3BF9E2-F503-6A4D-A877-B056A96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forecast</a:t>
            </a:r>
          </a:p>
          <a:p>
            <a:pPr lvl="1"/>
            <a:r>
              <a:rPr lang="en-US" dirty="0"/>
              <a:t>Run Analytics &gt; Run Time Series Forecast</a:t>
            </a:r>
          </a:p>
          <a:p>
            <a:pPr lvl="2"/>
            <a:r>
              <a:rPr lang="en-US" dirty="0"/>
              <a:t>Aggregate to year</a:t>
            </a:r>
          </a:p>
          <a:p>
            <a:pPr lvl="2"/>
            <a:r>
              <a:rPr lang="en-US" dirty="0"/>
              <a:t>Forecast CO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Plot year by forecast and actual</a:t>
            </a:r>
          </a:p>
          <a:p>
            <a:pPr lvl="1"/>
            <a:r>
              <a:rPr lang="en-US" dirty="0"/>
              <a:t>What do you conclude about the accuracy of the forecast and its meaning?</a:t>
            </a:r>
          </a:p>
        </p:txBody>
      </p:sp>
    </p:spTree>
    <p:extLst>
      <p:ext uri="{BB962C8B-B14F-4D97-AF65-F5344CB8AC3E}">
        <p14:creationId xmlns:p14="http://schemas.microsoft.com/office/powerpoint/2010/main" val="37768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F18694-8EA3-BB4C-A85F-59EA080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Predictive analytics</vt:lpstr>
      <vt:lpstr>Ex 3: Class walk through</vt:lpstr>
      <vt:lpstr>Ex 3: Class walk through (cont)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Salge, Carolina A.</dc:creator>
  <cp:lastModifiedBy>Salge, Carolina A.</cp:lastModifiedBy>
  <cp:revision>2</cp:revision>
  <dcterms:created xsi:type="dcterms:W3CDTF">2020-06-02T20:07:17Z</dcterms:created>
  <dcterms:modified xsi:type="dcterms:W3CDTF">2020-06-04T19:55:52Z</dcterms:modified>
</cp:coreProperties>
</file>