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42421-BAA1-49CE-A160-8B5821AF3898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8D424-1995-456F-9061-7641B22B7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01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C7CA5E-1C09-3A45-95A3-51BA12AE00E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2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C7CA5E-1C09-3A45-95A3-51BA12AE00E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81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C7CA5E-1C09-3A45-95A3-51BA12AE00E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97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C7CA5E-1C09-3A45-95A3-51BA12AE00E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18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C7CA5E-1C09-3A45-95A3-51BA12AE00E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57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C7CA5E-1C09-3A45-95A3-51BA12AE00E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87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C7CA5E-1C09-3A45-95A3-51BA12AE00E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94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C7CA5E-1C09-3A45-95A3-51BA12AE00E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09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C7CA5E-1C09-3A45-95A3-51BA12AE00E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92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32AC-BD0B-4509-8FC5-665D2937C3F4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D21C-BD93-4B6F-999B-755102CE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0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32AC-BD0B-4509-8FC5-665D2937C3F4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D21C-BD93-4B6F-999B-755102CE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4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32AC-BD0B-4509-8FC5-665D2937C3F4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D21C-BD93-4B6F-999B-755102CE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4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32AC-BD0B-4509-8FC5-665D2937C3F4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D21C-BD93-4B6F-999B-755102CE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2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32AC-BD0B-4509-8FC5-665D2937C3F4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D21C-BD93-4B6F-999B-755102CE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5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32AC-BD0B-4509-8FC5-665D2937C3F4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D21C-BD93-4B6F-999B-755102CE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32AC-BD0B-4509-8FC5-665D2937C3F4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D21C-BD93-4B6F-999B-755102CE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5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32AC-BD0B-4509-8FC5-665D2937C3F4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D21C-BD93-4B6F-999B-755102CE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5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32AC-BD0B-4509-8FC5-665D2937C3F4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D21C-BD93-4B6F-999B-755102CE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4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32AC-BD0B-4509-8FC5-665D2937C3F4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D21C-BD93-4B6F-999B-755102CE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0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32AC-BD0B-4509-8FC5-665D2937C3F4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D21C-BD93-4B6F-999B-755102CE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0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632AC-BD0B-4509-8FC5-665D2937C3F4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3D21C-BD93-4B6F-999B-755102CE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1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isel.aisnet.org/cais/vol1/iss1/2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lasticbeanstalk-us-east-1-712866102994.s3.amazonaws.com/manheim.csv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E4772B-4FEF-BE48-BB42-C66F59BBF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Explanatory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CFC195-B6C4-C34E-A7C9-3B5C3797E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wrangling for multiple regression</a:t>
            </a:r>
          </a:p>
          <a:p>
            <a:r>
              <a:rPr lang="en-US" dirty="0"/>
              <a:t>Specifying a model</a:t>
            </a:r>
          </a:p>
          <a:p>
            <a:r>
              <a:rPr lang="en-US" dirty="0"/>
              <a:t>Visualizing the explanation</a:t>
            </a:r>
          </a:p>
          <a:p>
            <a:r>
              <a:rPr lang="en-US" dirty="0"/>
              <a:t>Checking the model</a:t>
            </a:r>
          </a:p>
        </p:txBody>
      </p:sp>
    </p:spTree>
    <p:extLst>
      <p:ext uri="{BB962C8B-B14F-4D97-AF65-F5344CB8AC3E}">
        <p14:creationId xmlns:p14="http://schemas.microsoft.com/office/powerpoint/2010/main" val="211139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3CF8CF-EA0C-314D-A9A4-6721277A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Ex2: Class walk through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4E9360-6C4B-3344-AD4F-DEA46B75F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Based on the Manheim case</a:t>
            </a:r>
          </a:p>
          <a:p>
            <a:pPr lvl="1"/>
            <a:r>
              <a:rPr lang="en-US" dirty="0">
                <a:hlinkClick r:id="rId3"/>
              </a:rPr>
              <a:t>http://aisel.aisnet.org/cais/vol1/iss1/20/</a:t>
            </a:r>
            <a:endParaRPr lang="en-US" dirty="0"/>
          </a:p>
          <a:p>
            <a:r>
              <a:rPr lang="en-US" dirty="0"/>
              <a:t>Use Manheim car sales data</a:t>
            </a:r>
          </a:p>
          <a:p>
            <a:pPr lvl="1"/>
            <a:r>
              <a:rPr lang="en-US" dirty="0">
                <a:hlinkClick r:id="rId4"/>
              </a:rPr>
              <a:t>manheim.csv</a:t>
            </a:r>
            <a:endParaRPr lang="en-US" dirty="0"/>
          </a:p>
          <a:p>
            <a:pPr lvl="1"/>
            <a:r>
              <a:rPr lang="en-US" dirty="0"/>
              <a:t>Visualize price, miles, and model</a:t>
            </a:r>
          </a:p>
          <a:p>
            <a:pPr lvl="1"/>
            <a:r>
              <a:rPr lang="en-US" dirty="0" err="1"/>
              <a:t>Viz</a:t>
            </a:r>
            <a:r>
              <a:rPr lang="en-US" dirty="0"/>
              <a:t> - scatter</a:t>
            </a:r>
          </a:p>
        </p:txBody>
      </p:sp>
    </p:spTree>
    <p:extLst>
      <p:ext uri="{BB962C8B-B14F-4D97-AF65-F5344CB8AC3E}">
        <p14:creationId xmlns:p14="http://schemas.microsoft.com/office/powerpoint/2010/main" val="133780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6773F8-EBBE-5F4D-B7B9-B21AEA58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C4A34E0-84B5-BC4A-86B5-2AF66FBC8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32497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17350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3CF8CF-EA0C-314D-A9A4-6721277A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Ex2: Class walk 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4E9360-6C4B-3344-AD4F-DEA46B75F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price, miles, and sale</a:t>
            </a:r>
          </a:p>
          <a:p>
            <a:pPr lvl="1"/>
            <a:r>
              <a:rPr lang="en-US" dirty="0" err="1"/>
              <a:t>Viz</a:t>
            </a:r>
            <a:r>
              <a:rPr lang="en-US" dirty="0"/>
              <a:t> - scatter</a:t>
            </a:r>
          </a:p>
        </p:txBody>
      </p:sp>
    </p:spTree>
    <p:extLst>
      <p:ext uri="{BB962C8B-B14F-4D97-AF65-F5344CB8AC3E}">
        <p14:creationId xmlns:p14="http://schemas.microsoft.com/office/powerpoint/2010/main" val="155745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18173D-7425-7840-B153-32670026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F13574A-4053-5644-AD6F-2C511DD1A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32497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140583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3CF8CF-EA0C-314D-A9A4-6721277A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Ex2: Class walk 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4E9360-6C4B-3344-AD4F-DEA46B75F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model of the form</a:t>
            </a:r>
          </a:p>
          <a:p>
            <a:pPr lvl="1"/>
            <a:r>
              <a:rPr lang="en-US" dirty="0"/>
              <a:t>price = f(miles, model, sale)</a:t>
            </a:r>
          </a:p>
          <a:p>
            <a:pPr lvl="2"/>
            <a:r>
              <a:rPr lang="en-US" dirty="0"/>
              <a:t>Build model – Build GLM</a:t>
            </a:r>
          </a:p>
          <a:p>
            <a:pPr lvl="1"/>
            <a:r>
              <a:rPr lang="en-US" dirty="0"/>
              <a:t>Explain the difference in the prices of cars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5DDB5544-0AD6-3B44-9249-DA412F4FCA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71800" y="3673712"/>
          <a:ext cx="3379050" cy="25146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26069">
                  <a:extLst>
                    <a:ext uri="{9D8B030D-6E8A-4147-A177-3AD203B41FA5}">
                      <a16:colId xmlns:a16="http://schemas.microsoft.com/office/drawing/2014/main" xmlns="" val="28942864"/>
                    </a:ext>
                  </a:extLst>
                </a:gridCol>
                <a:gridCol w="1126069">
                  <a:extLst>
                    <a:ext uri="{9D8B030D-6E8A-4147-A177-3AD203B41FA5}">
                      <a16:colId xmlns:a16="http://schemas.microsoft.com/office/drawing/2014/main" xmlns="" val="3324125868"/>
                    </a:ext>
                  </a:extLst>
                </a:gridCol>
                <a:gridCol w="1126912">
                  <a:extLst>
                    <a:ext uri="{9D8B030D-6E8A-4147-A177-3AD203B41FA5}">
                      <a16:colId xmlns:a16="http://schemas.microsoft.com/office/drawing/2014/main" xmlns="" val="256262741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90837474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(Intercept)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22887.74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0201218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miles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-0.13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0161020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modelZ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12240.00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04678026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modelY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5616.91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5894569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saleOnline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591.75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63185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431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3CF8CF-EA0C-314D-A9A4-6721277A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Ex2: Class walk 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4E9360-6C4B-3344-AD4F-DEA46B75F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model of the form</a:t>
            </a:r>
          </a:p>
          <a:p>
            <a:pPr lvl="1"/>
            <a:r>
              <a:rPr lang="en-US" dirty="0"/>
              <a:t>price = f(miles, model, sale)</a:t>
            </a:r>
          </a:p>
          <a:p>
            <a:pPr lvl="2"/>
            <a:r>
              <a:rPr lang="en-US" dirty="0"/>
              <a:t>Build model – Build GLM</a:t>
            </a:r>
          </a:p>
          <a:p>
            <a:pPr lvl="1"/>
            <a:r>
              <a:rPr lang="en-US" dirty="0"/>
              <a:t>Explain the difference in the prices of cars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Graph residuals</a:t>
            </a:r>
          </a:p>
          <a:p>
            <a:pPr lvl="2"/>
            <a:r>
              <a:rPr lang="en-US" dirty="0"/>
              <a:t>price vs residuals</a:t>
            </a:r>
          </a:p>
          <a:p>
            <a:pPr lvl="2"/>
            <a:r>
              <a:rPr lang="en-US" dirty="0" err="1"/>
              <a:t>Viz</a:t>
            </a:r>
            <a:r>
              <a:rPr lang="en-US" dirty="0"/>
              <a:t> – Scatter</a:t>
            </a:r>
          </a:p>
          <a:p>
            <a:pPr lvl="2"/>
            <a:r>
              <a:rPr lang="en-US" dirty="0"/>
              <a:t>Are there any problems?</a:t>
            </a:r>
          </a:p>
        </p:txBody>
      </p:sp>
    </p:spTree>
    <p:extLst>
      <p:ext uri="{BB962C8B-B14F-4D97-AF65-F5344CB8AC3E}">
        <p14:creationId xmlns:p14="http://schemas.microsoft.com/office/powerpoint/2010/main" val="2560840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F9F0F2E-D5FA-3D4D-AE99-95A681CFC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889000"/>
            <a:ext cx="762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3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F7058B-62A9-5647-9E6C-4937123AB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or setting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7506E6-F9C5-874B-9CD2-2A2F44C72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Price = 22888 + -.13*miles + </a:t>
            </a:r>
            <a:r>
              <a:rPr lang="en-US" dirty="0" err="1"/>
              <a:t>modelType</a:t>
            </a:r>
            <a:r>
              <a:rPr lang="en-US" dirty="0"/>
              <a:t> + </a:t>
            </a:r>
            <a:r>
              <a:rPr lang="en-US" dirty="0" err="1"/>
              <a:t>saleType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457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185</Words>
  <Application>Microsoft Office PowerPoint</Application>
  <PresentationFormat>Widescreen</PresentationFormat>
  <Paragraphs>59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Explanatory analytics</vt:lpstr>
      <vt:lpstr>Ex2: Class walk through (cont)</vt:lpstr>
      <vt:lpstr>PowerPoint Presentation</vt:lpstr>
      <vt:lpstr>Ex2: Class walk through</vt:lpstr>
      <vt:lpstr>PowerPoint Presentation</vt:lpstr>
      <vt:lpstr>Ex2: Class walk through</vt:lpstr>
      <vt:lpstr>Ex2: Class walk through</vt:lpstr>
      <vt:lpstr>PowerPoint Presentation</vt:lpstr>
      <vt:lpstr>Predicting or setting price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Explanatory analytics</dc:title>
  <dc:creator>Salge, Carolina A.</dc:creator>
  <cp:lastModifiedBy>Salge, Carolina A.</cp:lastModifiedBy>
  <cp:revision>4</cp:revision>
  <dcterms:created xsi:type="dcterms:W3CDTF">2020-06-02T20:05:41Z</dcterms:created>
  <dcterms:modified xsi:type="dcterms:W3CDTF">2020-06-05T14:34:37Z</dcterms:modified>
</cp:coreProperties>
</file>