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50" r:id="rId2"/>
    <p:sldId id="651" r:id="rId3"/>
    <p:sldId id="652" r:id="rId4"/>
    <p:sldId id="653" r:id="rId5"/>
    <p:sldId id="647" r:id="rId6"/>
    <p:sldId id="646" r:id="rId7"/>
    <p:sldId id="648" r:id="rId8"/>
    <p:sldId id="64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73"/>
    <p:restoredTop sz="96327"/>
  </p:normalViewPr>
  <p:slideViewPr>
    <p:cSldViewPr snapToGrid="0" snapToObjects="1">
      <p:cViewPr varScale="1">
        <p:scale>
          <a:sx n="166" d="100"/>
          <a:sy n="166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734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05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66802"/>
            <a:ext cx="27432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1066802"/>
            <a:ext cx="80264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48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07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1" y="1766888"/>
            <a:ext cx="10358967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400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72800" y="6400800"/>
            <a:ext cx="1219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F335D7-52BE-824B-A4C3-D7E7DB0E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6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61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38402"/>
            <a:ext cx="53848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2438402"/>
            <a:ext cx="53848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29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8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61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01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74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69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668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438402"/>
            <a:ext cx="109728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2" y="6164265"/>
            <a:ext cx="458681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1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CC011-318F-EF41-842C-877FDA67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Procedures AND CASE-WHEN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53651-2006-DD44-A53F-B7009DF8A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7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94F212-A97F-D54C-9369-71563071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474C2-A237-634A-A108-EA7A0559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are queries stored on the server</a:t>
            </a:r>
          </a:p>
          <a:p>
            <a:r>
              <a:rPr lang="en-US" dirty="0"/>
              <a:t>CREATE PROCEDURE statement (no parameters)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CREATE PROCEDURE </a:t>
            </a:r>
            <a:r>
              <a:rPr lang="en-US" sz="1800" dirty="0" err="1"/>
              <a:t>aProcedureName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customerName</a:t>
            </a:r>
            <a:r>
              <a:rPr lang="en-US" sz="1800" dirty="0"/>
              <a:t>, COUNT(*)</a:t>
            </a:r>
          </a:p>
          <a:p>
            <a:pPr marL="0" indent="0">
              <a:buNone/>
            </a:pPr>
            <a:r>
              <a:rPr lang="en-US" sz="1800" dirty="0"/>
              <a:t>FROM Customers JOIN Orders ON </a:t>
            </a:r>
            <a:r>
              <a:rPr lang="en-US" sz="1800" dirty="0" err="1"/>
              <a:t>Customers.customerNumber</a:t>
            </a:r>
            <a:r>
              <a:rPr lang="en-US" sz="1800" dirty="0"/>
              <a:t> = </a:t>
            </a:r>
            <a:r>
              <a:rPr lang="en-US" sz="1800" dirty="0" err="1"/>
              <a:t>Orders.customerNumber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GROUP BY </a:t>
            </a:r>
            <a:r>
              <a:rPr lang="en-US" sz="1800" dirty="0" err="1"/>
              <a:t>Customers.customerNumber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CALL </a:t>
            </a:r>
            <a:r>
              <a:rPr lang="en-US" sz="1800" dirty="0" err="1"/>
              <a:t>aProcedureName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557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13C5-4337-5041-B4F5-5DE7A337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398-760D-2B41-97CD-2EF0C6B3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input parameters (can have multiple parameters)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CREATE PROCEDURE </a:t>
            </a:r>
            <a:r>
              <a:rPr lang="en-US" sz="1800" dirty="0" err="1"/>
              <a:t>countOrdersOfCustomersIn</a:t>
            </a:r>
            <a:r>
              <a:rPr lang="en-US" sz="1800" dirty="0"/>
              <a:t>(IN </a:t>
            </a:r>
            <a:r>
              <a:rPr lang="en-US" sz="1800" dirty="0" err="1"/>
              <a:t>aCountry</a:t>
            </a:r>
            <a:r>
              <a:rPr lang="en-US" sz="1800" dirty="0"/>
              <a:t> VARCHAR(10))</a:t>
            </a:r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customerName</a:t>
            </a:r>
            <a:r>
              <a:rPr lang="en-US" sz="1800" dirty="0"/>
              <a:t>, COUNT(*)</a:t>
            </a:r>
          </a:p>
          <a:p>
            <a:pPr marL="0" indent="0">
              <a:buNone/>
            </a:pPr>
            <a:r>
              <a:rPr lang="en-US" sz="1800" dirty="0"/>
              <a:t>FROM Customers</a:t>
            </a:r>
          </a:p>
          <a:p>
            <a:pPr marL="0" indent="0">
              <a:buNone/>
            </a:pPr>
            <a:r>
              <a:rPr lang="en-US" sz="1800" dirty="0"/>
              <a:t>JOIN Orders USING (</a:t>
            </a:r>
            <a:r>
              <a:rPr lang="en-US" sz="1800" dirty="0" err="1"/>
              <a:t>customerNumber</a:t>
            </a:r>
            <a:r>
              <a:rPr lang="en-US" sz="1800" dirty="0"/>
              <a:t>) #USING is Similar to ON Clause, works with same PK-FK names</a:t>
            </a:r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Customers.country</a:t>
            </a:r>
            <a:r>
              <a:rPr lang="en-US" sz="1800" dirty="0"/>
              <a:t> = </a:t>
            </a:r>
            <a:r>
              <a:rPr lang="en-US" sz="1800" dirty="0" err="1"/>
              <a:t>aCountry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GROUP BY </a:t>
            </a:r>
            <a:r>
              <a:rPr lang="en-US" sz="1800" dirty="0" err="1"/>
              <a:t>Customers.customerNumber</a:t>
            </a:r>
            <a:r>
              <a:rPr lang="en-US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9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FA34-6BC9-8148-BB00-8FD668D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48BB-97B0-EC4A-A702-E3BD3345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Procedures with Inputs and Outputs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600" dirty="0"/>
              <a:t>CREATE PROCEDURE </a:t>
            </a:r>
            <a:r>
              <a:rPr lang="en-US" sz="1600" dirty="0" err="1"/>
              <a:t>countOrdersOfCustomersInOut</a:t>
            </a:r>
            <a:r>
              <a:rPr lang="en-US" sz="1600" dirty="0"/>
              <a:t>(IN </a:t>
            </a:r>
            <a:r>
              <a:rPr lang="en-US" sz="1600" dirty="0" err="1"/>
              <a:t>aCountry</a:t>
            </a:r>
            <a:r>
              <a:rPr lang="en-US" sz="1600" dirty="0"/>
              <a:t> VARCHAR(10), OUT </a:t>
            </a:r>
            <a:r>
              <a:rPr lang="en-US" sz="1600" dirty="0" err="1"/>
              <a:t>numberOfCustomers</a:t>
            </a:r>
            <a:r>
              <a:rPr lang="en-US" sz="1600" dirty="0"/>
              <a:t> INT)</a:t>
            </a:r>
          </a:p>
          <a:p>
            <a:pPr marL="0" indent="0">
              <a:buNone/>
            </a:pPr>
            <a:r>
              <a:rPr lang="en-US" sz="1600" dirty="0"/>
              <a:t>SELECT COUNT(*)</a:t>
            </a:r>
          </a:p>
          <a:p>
            <a:pPr marL="0" indent="0">
              <a:buNone/>
            </a:pPr>
            <a:r>
              <a:rPr lang="en-US" sz="1600" dirty="0"/>
              <a:t>INTO </a:t>
            </a:r>
            <a:r>
              <a:rPr lang="en-US" sz="1600" dirty="0" err="1"/>
              <a:t>numberOfCustomers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Customers</a:t>
            </a:r>
          </a:p>
          <a:p>
            <a:pPr marL="0" indent="0">
              <a:buNone/>
            </a:pPr>
            <a:r>
              <a:rPr lang="en-US" sz="1600" dirty="0"/>
              <a:t>JOIN Orders USING (</a:t>
            </a:r>
            <a:r>
              <a:rPr lang="en-US" sz="1600" dirty="0" err="1"/>
              <a:t>customerNumber</a:t>
            </a:r>
            <a:r>
              <a:rPr lang="en-US" sz="1600" dirty="0"/>
              <a:t>) #USING is Similar to ON Clause, works with same PK-FK names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Customers.country</a:t>
            </a:r>
            <a:r>
              <a:rPr lang="en-US" sz="1600" dirty="0"/>
              <a:t> = </a:t>
            </a:r>
            <a:r>
              <a:rPr lang="en-US" sz="1600" dirty="0" err="1"/>
              <a:t>aCountry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CALL </a:t>
            </a:r>
            <a:r>
              <a:rPr lang="en-US" sz="1600" dirty="0" err="1"/>
              <a:t>countOrdersOfCustomersInOut</a:t>
            </a:r>
            <a:r>
              <a:rPr lang="en-US" sz="1600" dirty="0"/>
              <a:t>('France', @</a:t>
            </a:r>
            <a:r>
              <a:rPr lang="en-US" sz="1600" dirty="0" err="1"/>
              <a:t>numberOfCustomers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SELECT @</a:t>
            </a:r>
            <a:r>
              <a:rPr lang="en-US" sz="1600" dirty="0" err="1"/>
              <a:t>numberOfCustomers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89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 WHEN, THEN, and ELSE statement(s) for the conditions and what to do if each condition is true</a:t>
            </a:r>
          </a:p>
          <a:p>
            <a:r>
              <a:rPr lang="en-US" dirty="0"/>
              <a:t>Finishes with END AS for the name of the new column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CASE WHEN x = 0 THEN ‘X’</a:t>
            </a:r>
          </a:p>
          <a:p>
            <a:pPr marL="914400" lvl="2" indent="0">
              <a:buNone/>
            </a:pPr>
            <a:r>
              <a:rPr lang="en-US" dirty="0"/>
              <a:t>           WHEN x = 1 THEN ‘Y’</a:t>
            </a:r>
          </a:p>
          <a:p>
            <a:pPr marL="914400" lvl="2" indent="0">
              <a:buNone/>
            </a:pPr>
            <a:r>
              <a:rPr lang="en-US" dirty="0"/>
              <a:t>           ELSE ‘Z’ END AS </a:t>
            </a:r>
            <a:r>
              <a:rPr lang="en-US" dirty="0" err="1"/>
              <a:t>new_column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itemno</a:t>
            </a:r>
            <a:r>
              <a:rPr lang="en-US" sz="2400" dirty="0"/>
              <a:t>, </a:t>
            </a:r>
            <a:r>
              <a:rPr lang="en-US" sz="2400" dirty="0" err="1"/>
              <a:t>itemname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CASE</a:t>
            </a:r>
          </a:p>
          <a:p>
            <a:pPr marL="0" indent="0">
              <a:buNone/>
            </a:pPr>
            <a:r>
              <a:rPr lang="en-US" sz="2400" dirty="0"/>
              <a:t>	when </a:t>
            </a:r>
            <a:r>
              <a:rPr lang="en-US" sz="2400" dirty="0" err="1"/>
              <a:t>itemtype</a:t>
            </a:r>
            <a:r>
              <a:rPr lang="en-US" sz="2400" dirty="0"/>
              <a:t> = "E" then "Equipment" </a:t>
            </a:r>
          </a:p>
          <a:p>
            <a:pPr marL="0" indent="0">
              <a:buNone/>
            </a:pPr>
            <a:r>
              <a:rPr lang="en-US" sz="2400" dirty="0"/>
              <a:t>	when </a:t>
            </a:r>
            <a:r>
              <a:rPr lang="en-US" sz="2400" dirty="0" err="1"/>
              <a:t>itemtype</a:t>
            </a:r>
            <a:r>
              <a:rPr lang="en-US" sz="2400" dirty="0"/>
              <a:t> = "C" then "Clothing"</a:t>
            </a:r>
          </a:p>
          <a:p>
            <a:pPr marL="0" indent="0">
              <a:buNone/>
            </a:pPr>
            <a:r>
              <a:rPr lang="en-US" sz="2400" dirty="0"/>
              <a:t>	when </a:t>
            </a:r>
            <a:r>
              <a:rPr lang="en-US" sz="2400" dirty="0" err="1"/>
              <a:t>itemtype</a:t>
            </a:r>
            <a:r>
              <a:rPr lang="en-US" sz="2400" dirty="0"/>
              <a:t> = "N" then "Navigation"</a:t>
            </a:r>
          </a:p>
          <a:p>
            <a:pPr marL="0" indent="0">
              <a:buNone/>
            </a:pPr>
            <a:r>
              <a:rPr lang="en-US" sz="2400" dirty="0"/>
              <a:t>	when </a:t>
            </a:r>
            <a:r>
              <a:rPr lang="en-US" sz="2400" dirty="0" err="1"/>
              <a:t>itemtype</a:t>
            </a:r>
            <a:r>
              <a:rPr lang="en-US" sz="2400" dirty="0"/>
              <a:t> = "F" then "Furniture"</a:t>
            </a:r>
          </a:p>
          <a:p>
            <a:pPr marL="0" indent="0">
              <a:buNone/>
            </a:pPr>
            <a:r>
              <a:rPr lang="en-US" sz="2400" dirty="0"/>
              <a:t>		else "UNKNOWN" end as "TYPE OF ITEM"</a:t>
            </a:r>
          </a:p>
          <a:p>
            <a:pPr marL="0" indent="0">
              <a:buNone/>
            </a:pPr>
            <a:r>
              <a:rPr lang="en-US" sz="2400" dirty="0"/>
              <a:t>FROM item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081" y="677656"/>
            <a:ext cx="3406588" cy="60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3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 combined with BUILT-IN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79" y="1266067"/>
            <a:ext cx="11717741" cy="53395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1800" dirty="0"/>
              <a:t>SUM(CASE WHEN </a:t>
            </a:r>
            <a:r>
              <a:rPr lang="en-US" sz="1800" dirty="0" err="1"/>
              <a:t>productCode</a:t>
            </a:r>
            <a:r>
              <a:rPr lang="en-US" sz="1800" dirty="0"/>
              <a:t> REGEXP '^S10' THEN </a:t>
            </a:r>
            <a:r>
              <a:rPr lang="en-US" sz="1800" dirty="0" err="1"/>
              <a:t>quantityOrdered</a:t>
            </a:r>
            <a:r>
              <a:rPr lang="en-US" sz="1800" dirty="0"/>
              <a:t> END) AS qty_ordered_S10,</a:t>
            </a:r>
          </a:p>
          <a:p>
            <a:pPr marL="0" indent="0">
              <a:buNone/>
            </a:pPr>
            <a:r>
              <a:rPr lang="en-US" sz="1800" dirty="0"/>
              <a:t>    SUM(CASE WHEN </a:t>
            </a:r>
            <a:r>
              <a:rPr lang="en-US" sz="1800" dirty="0" err="1"/>
              <a:t>productCode</a:t>
            </a:r>
            <a:r>
              <a:rPr lang="en-US" sz="1800" dirty="0"/>
              <a:t> REGEXP '^S12' THEN </a:t>
            </a:r>
            <a:r>
              <a:rPr lang="en-US" sz="1800" dirty="0" err="1"/>
              <a:t>quantityOrdered</a:t>
            </a:r>
            <a:r>
              <a:rPr lang="en-US" sz="1800" dirty="0"/>
              <a:t> END) AS qty_ordered_S12,</a:t>
            </a:r>
          </a:p>
          <a:p>
            <a:pPr marL="0" indent="0">
              <a:buNone/>
            </a:pPr>
            <a:r>
              <a:rPr lang="en-US" sz="1800" dirty="0"/>
              <a:t>    SUM(CASE WHEN </a:t>
            </a:r>
            <a:r>
              <a:rPr lang="en-US" sz="1800" dirty="0" err="1"/>
              <a:t>productCode</a:t>
            </a:r>
            <a:r>
              <a:rPr lang="en-US" sz="1800" dirty="0"/>
              <a:t> NOT REGEXP '^S12' AND </a:t>
            </a:r>
            <a:r>
              <a:rPr lang="en-US" sz="1800" dirty="0" err="1"/>
              <a:t>productCode</a:t>
            </a:r>
            <a:r>
              <a:rPr lang="en-US" sz="1800" dirty="0"/>
              <a:t> NOT REGEXP '^S10' THEN </a:t>
            </a:r>
            <a:r>
              <a:rPr lang="en-US" sz="1800" dirty="0" err="1"/>
              <a:t>quantityOrdered</a:t>
            </a:r>
            <a:r>
              <a:rPr lang="en-US" sz="1800" dirty="0"/>
              <a:t> END) AS </a:t>
            </a:r>
            <a:r>
              <a:rPr lang="en-US" sz="1800" dirty="0" err="1"/>
              <a:t>qty_ordered_SXX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OrderDetails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5000626"/>
            <a:ext cx="9061130" cy="1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1029299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Alternatively (without the case 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77" y="2311513"/>
            <a:ext cx="10515600" cy="412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'quty_ordered_S10' as </a:t>
            </a:r>
            <a:r>
              <a:rPr lang="en-US" sz="1800" dirty="0" err="1"/>
              <a:t>product_prefix</a:t>
            </a:r>
            <a:r>
              <a:rPr lang="en-US" sz="1800" dirty="0"/>
              <a:t>, SUM(</a:t>
            </a:r>
            <a:r>
              <a:rPr lang="en-US" sz="1800" dirty="0" err="1"/>
              <a:t>quantityOrdered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OrderDetails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productCode</a:t>
            </a:r>
            <a:r>
              <a:rPr lang="en-US" sz="1800" dirty="0"/>
              <a:t> REGEXP '^S10'</a:t>
            </a:r>
          </a:p>
          <a:p>
            <a:pPr marL="0" indent="0">
              <a:buNone/>
            </a:pPr>
            <a:r>
              <a:rPr lang="en-US" sz="1800" dirty="0"/>
              <a:t>UNION</a:t>
            </a:r>
          </a:p>
          <a:p>
            <a:pPr marL="0" indent="0">
              <a:buNone/>
            </a:pPr>
            <a:r>
              <a:rPr lang="en-US" sz="1800" dirty="0"/>
              <a:t>SELECT 'quty_ordered_S12' as </a:t>
            </a:r>
            <a:r>
              <a:rPr lang="en-US" sz="1800" dirty="0" err="1"/>
              <a:t>product_prefix</a:t>
            </a:r>
            <a:r>
              <a:rPr lang="en-US" sz="1800" dirty="0"/>
              <a:t>, SUM(</a:t>
            </a:r>
            <a:r>
              <a:rPr lang="en-US" sz="1800" dirty="0" err="1"/>
              <a:t>quantityOrdered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OrderDetails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productCode</a:t>
            </a:r>
            <a:r>
              <a:rPr lang="en-US" sz="1800" dirty="0"/>
              <a:t> REGEXP '^S12'</a:t>
            </a:r>
          </a:p>
          <a:p>
            <a:pPr marL="0" indent="0">
              <a:buNone/>
            </a:pPr>
            <a:r>
              <a:rPr lang="en-US" sz="1800" dirty="0"/>
              <a:t>UNION</a:t>
            </a:r>
          </a:p>
          <a:p>
            <a:pPr marL="0" indent="0">
              <a:buNone/>
            </a:pPr>
            <a:r>
              <a:rPr lang="en-US" sz="1800" dirty="0"/>
              <a:t>SELECT '</a:t>
            </a:r>
            <a:r>
              <a:rPr lang="en-US" sz="1800" dirty="0" err="1"/>
              <a:t>quty_ordered_Sxx</a:t>
            </a:r>
            <a:r>
              <a:rPr lang="en-US" sz="1800" dirty="0"/>
              <a:t>' as </a:t>
            </a:r>
            <a:r>
              <a:rPr lang="en-US" sz="1800" dirty="0" err="1"/>
              <a:t>product_prefix</a:t>
            </a:r>
            <a:r>
              <a:rPr lang="en-US" sz="1800" dirty="0"/>
              <a:t>, SUM(</a:t>
            </a:r>
            <a:r>
              <a:rPr lang="en-US" sz="1800" dirty="0" err="1"/>
              <a:t>quantityOrdered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OrderDetails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productCode</a:t>
            </a:r>
            <a:r>
              <a:rPr lang="en-US" sz="1800" dirty="0"/>
              <a:t> NOT REGEXP '^S12' AND </a:t>
            </a:r>
            <a:r>
              <a:rPr lang="en-US" sz="1800" dirty="0" err="1"/>
              <a:t>productCode</a:t>
            </a:r>
            <a:r>
              <a:rPr lang="en-US" sz="1800" dirty="0"/>
              <a:t> NOT REGEXP '^S10'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998" y="3957851"/>
            <a:ext cx="4255538" cy="11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5711"/>
      </p:ext>
    </p:extLst>
  </p:cSld>
  <p:clrMapOvr>
    <a:masterClrMapping/>
  </p:clrMapOvr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GATemplate" id="{FBEAE634-6466-5C4C-9E8E-1905B47CE371}" vid="{1AAF9FC3-A5B1-DF43-972C-76DD711896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UGATemplate</Template>
  <TotalTime>103</TotalTime>
  <Words>471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</vt:lpstr>
      <vt:lpstr>UGA theme</vt:lpstr>
      <vt:lpstr>MySQL Procedures AND CASE-WHEN</vt:lpstr>
      <vt:lpstr>Procedures</vt:lpstr>
      <vt:lpstr>Procedures</vt:lpstr>
      <vt:lpstr>Procedures</vt:lpstr>
      <vt:lpstr>CASE statements</vt:lpstr>
      <vt:lpstr>CASE statements</vt:lpstr>
      <vt:lpstr>CASE statements combined with BUILT-IN</vt:lpstr>
      <vt:lpstr>Alternatively (without the case statement)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CASE-WHEN and MySQL Procedures</dc:title>
  <dc:creator>Nikhil Srinivasan</dc:creator>
  <cp:lastModifiedBy>Nikhil Srinivasan</cp:lastModifiedBy>
  <cp:revision>9</cp:revision>
  <dcterms:created xsi:type="dcterms:W3CDTF">2019-10-23T01:48:28Z</dcterms:created>
  <dcterms:modified xsi:type="dcterms:W3CDTF">2019-10-23T03:31:43Z</dcterms:modified>
</cp:coreProperties>
</file>