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eople/Berners-L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latin typeface="Algerian" panose="04020705040A02060702" pitchFamily="82" charset="0"/>
                <a:cs typeface="Aharoni" panose="02010803020104030203" pitchFamily="2" charset="-79"/>
              </a:rPr>
              <a:t>ETIQUETAS HTML</a:t>
            </a:r>
            <a:endParaRPr lang="es-CO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latin typeface="Aharoni" panose="02010803020104030203" pitchFamily="2" charset="-79"/>
                <a:cs typeface="Aharoni" panose="02010803020104030203" pitchFamily="2" charset="-79"/>
              </a:rPr>
              <a:t>P, PARAM,PRE, </a:t>
            </a:r>
            <a:r>
              <a:rPr lang="es-CO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PROGRESS Y Q.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25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3335"/>
            <a:ext cx="10058400" cy="1493949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Etiqueta &lt;p&gt;: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sz="3100" dirty="0"/>
              <a:t>El elemento HTML </a:t>
            </a:r>
            <a:r>
              <a:rPr lang="es-CO" sz="3100" b="1" dirty="0"/>
              <a:t>p </a:t>
            </a:r>
            <a:r>
              <a:rPr lang="es-CO" sz="3100" dirty="0"/>
              <a:t>inserta un párrafo en el documento:</a:t>
            </a:r>
            <a:br>
              <a:rPr lang="es-CO" sz="3100" dirty="0"/>
            </a:br>
            <a:endParaRPr lang="es-CO" sz="31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58612"/>
            <a:ext cx="10058400" cy="438764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s-CO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EJEMPLO: </a:t>
            </a:r>
            <a:r>
              <a:rPr lang="es-CO" sz="2000" dirty="0" smtClean="0">
                <a:solidFill>
                  <a:srgbClr val="FF0000"/>
                </a:solidFill>
              </a:rPr>
              <a:t>&lt;p&gt;</a:t>
            </a:r>
            <a:r>
              <a:rPr lang="es-CO" sz="2000" dirty="0" smtClean="0"/>
              <a:t>Un párrafo es un elemento a nivel de bloque que no permite otros elementos a nivel de bloque como contenido. De echo, no puede contener otro párrafos</a:t>
            </a:r>
            <a:r>
              <a:rPr lang="es-CO" sz="2000" dirty="0" smtClean="0">
                <a:solidFill>
                  <a:srgbClr val="FF0000"/>
                </a:solidFill>
              </a:rPr>
              <a:t>&lt;/p&gt;</a:t>
            </a:r>
          </a:p>
          <a:p>
            <a:pPr marL="201168" lvl="1" indent="0">
              <a:buNone/>
            </a:pPr>
            <a:r>
              <a:rPr lang="es-CO" sz="2000" dirty="0" smtClean="0">
                <a:solidFill>
                  <a:srgbClr val="FF0000"/>
                </a:solidFill>
              </a:rPr>
              <a:t>&lt;p&gt; </a:t>
            </a:r>
            <a:r>
              <a:rPr lang="es-CO" sz="2000" dirty="0" smtClean="0"/>
              <a:t>Los párrafos también pueden tener estilos personalizados que los autores pueden definir a través de las hojas de estilo. El atributo “align” de este elemento ha sido desaprobado debido a su naturaleza presentacional </a:t>
            </a:r>
            <a:r>
              <a:rPr lang="es-CO" sz="2000" dirty="0" smtClean="0">
                <a:solidFill>
                  <a:srgbClr val="FF0000"/>
                </a:solidFill>
              </a:rPr>
              <a:t>&lt;/p&gt;</a:t>
            </a:r>
          </a:p>
          <a:p>
            <a:pPr marL="201168" lvl="1" indent="0">
              <a:buNone/>
            </a:pPr>
            <a:r>
              <a:rPr lang="es-CO" sz="2000" dirty="0" smtClean="0">
                <a:solidFill>
                  <a:srgbClr val="FF0000"/>
                </a:solidFill>
              </a:rPr>
              <a:t>ATRIBUTO ALIGN: </a:t>
            </a:r>
            <a:r>
              <a:rPr lang="es-CO" sz="2000" dirty="0" smtClean="0"/>
              <a:t>este atributo ha sido desaprobado en HTML 4.01 por lo tanto su uso ya no es recomendado. Define la alineación horizontal de su contenido: los valores posibles, insensibles a mayúsculas/minúsculas, son: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sz="2000" dirty="0" smtClean="0"/>
              <a:t> Left: El texto es alineado a margen izquierda.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sz="2000" dirty="0"/>
              <a:t> </a:t>
            </a:r>
            <a:r>
              <a:rPr lang="es-CO" sz="2000" dirty="0" smtClean="0"/>
              <a:t>Right: El texto es alineado a margen derecha.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sz="2000" dirty="0"/>
              <a:t> </a:t>
            </a:r>
            <a:r>
              <a:rPr lang="es-CO" sz="2000" dirty="0" smtClean="0"/>
              <a:t>Center: El texto es centrado: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sz="2000" dirty="0"/>
              <a:t> </a:t>
            </a:r>
            <a:r>
              <a:rPr lang="es-CO" sz="2000" dirty="0" smtClean="0"/>
              <a:t>Justify: El texto es alineado a ambas márgenes.</a:t>
            </a:r>
          </a:p>
          <a:p>
            <a:pPr marL="201168" lvl="1" indent="0">
              <a:buNone/>
            </a:pPr>
            <a:r>
              <a:rPr lang="es-CO" sz="2000" dirty="0" smtClean="0"/>
              <a:t>EJEMPLO: </a:t>
            </a:r>
            <a:r>
              <a:rPr lang="es-CO" sz="2000" dirty="0" smtClean="0">
                <a:solidFill>
                  <a:srgbClr val="FF0000"/>
                </a:solidFill>
              </a:rPr>
              <a:t>&lt;p align =“right”&gt;</a:t>
            </a:r>
            <a:r>
              <a:rPr lang="es-CO" sz="2000" dirty="0" smtClean="0"/>
              <a:t>Texto alineado a la derecha </a:t>
            </a:r>
            <a:r>
              <a:rPr lang="es-CO" sz="2000" dirty="0" smtClean="0">
                <a:solidFill>
                  <a:srgbClr val="FF0000"/>
                </a:solidFill>
              </a:rPr>
              <a:t>&lt;/p&gt;</a:t>
            </a:r>
            <a:endParaRPr lang="es-CO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4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64924"/>
          </a:xfrm>
        </p:spPr>
        <p:txBody>
          <a:bodyPr/>
          <a:lstStyle/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ETIQUETA &lt;param&gt;</a:t>
            </a:r>
            <a:b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2400" dirty="0" smtClean="0"/>
              <a:t>El elemento HTML param es usado para definir variables en aplicaciones externas (insertadas a través de elementos HTML object) como applets, películas, flash, etc.</a:t>
            </a:r>
            <a:endParaRPr lang="es-CO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s-CO" dirty="0" smtClean="0"/>
              <a:t>Por ejemplo las variables param pueden definir la calidad de película flash o el tiempo inicial en un applet de reloj.</a:t>
            </a:r>
          </a:p>
          <a:p>
            <a:pPr marL="201168" lvl="1" indent="0">
              <a:buNone/>
            </a:pPr>
            <a:r>
              <a:rPr lang="es-CO" dirty="0" smtClean="0"/>
              <a:t>Una variable “param” es básicamente definida usando los atributos “name” y “value”. De este modo las variables reciben su nombre a través del cual pueden ser identificados por el programa y retornar su valor:</a:t>
            </a:r>
          </a:p>
          <a:p>
            <a:pPr marL="201168" lvl="1" indent="0">
              <a:buNone/>
            </a:pP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EJEMPLO:</a:t>
            </a:r>
            <a:r>
              <a:rPr lang="es-CO" dirty="0" smtClean="0"/>
              <a:t> </a:t>
            </a:r>
            <a:r>
              <a:rPr lang="es-CO" dirty="0" smtClean="0">
                <a:solidFill>
                  <a:srgbClr val="FF0000"/>
                </a:solidFill>
              </a:rPr>
              <a:t>&lt;object</a:t>
            </a:r>
            <a:r>
              <a:rPr lang="es-CO" dirty="0" smtClean="0"/>
              <a:t> </a:t>
            </a:r>
            <a:r>
              <a:rPr lang="es-CO" dirty="0" smtClean="0">
                <a:solidFill>
                  <a:srgbClr val="FF0000"/>
                </a:solidFill>
              </a:rPr>
              <a:t>width</a:t>
            </a:r>
            <a:r>
              <a:rPr lang="es-CO" dirty="0" smtClean="0"/>
              <a:t>=“350 </a:t>
            </a:r>
            <a:r>
              <a:rPr lang="es-CO" dirty="0" smtClean="0">
                <a:solidFill>
                  <a:srgbClr val="FF0000"/>
                </a:solidFill>
              </a:rPr>
              <a:t>heigth</a:t>
            </a:r>
            <a:r>
              <a:rPr lang="es-CO" dirty="0" smtClean="0"/>
              <a:t>=“400”&gt;</a:t>
            </a:r>
          </a:p>
          <a:p>
            <a:pPr marL="201168" lvl="1" indent="0">
              <a:buNone/>
            </a:pPr>
            <a:r>
              <a:rPr lang="es-CO" dirty="0" smtClean="0"/>
              <a:t>                  </a:t>
            </a:r>
            <a:r>
              <a:rPr lang="es-CO" dirty="0" smtClean="0">
                <a:solidFill>
                  <a:srgbClr val="FF0000"/>
                </a:solidFill>
              </a:rPr>
              <a:t>&lt;param name</a:t>
            </a:r>
            <a:r>
              <a:rPr lang="es-CO" dirty="0" smtClean="0"/>
              <a:t>= </a:t>
            </a:r>
            <a:r>
              <a:rPr lang="es-CO" dirty="0" smtClean="0">
                <a:solidFill>
                  <a:srgbClr val="FF0000"/>
                </a:solidFill>
              </a:rPr>
              <a:t>value</a:t>
            </a:r>
            <a:r>
              <a:rPr lang="es-CO" dirty="0" smtClean="0"/>
              <a:t>= “video.webm”&gt;</a:t>
            </a:r>
          </a:p>
          <a:p>
            <a:pPr marL="201168" lvl="1" indent="0">
              <a:buNone/>
            </a:pPr>
            <a:r>
              <a:rPr lang="es-CO" dirty="0"/>
              <a:t> </a:t>
            </a:r>
            <a:r>
              <a:rPr lang="es-CO" dirty="0" smtClean="0"/>
              <a:t>                 </a:t>
            </a:r>
            <a:r>
              <a:rPr lang="es-CO" dirty="0" smtClean="0">
                <a:solidFill>
                  <a:srgbClr val="FF0000"/>
                </a:solidFill>
              </a:rPr>
              <a:t>&lt;embed src</a:t>
            </a:r>
            <a:r>
              <a:rPr lang="es-CO" dirty="0" smtClean="0"/>
              <a:t>=“video.webm” width=“350” </a:t>
            </a:r>
            <a:r>
              <a:rPr lang="es-CO" dirty="0" smtClean="0">
                <a:solidFill>
                  <a:srgbClr val="FF0000"/>
                </a:solidFill>
              </a:rPr>
              <a:t>heigth</a:t>
            </a:r>
            <a:r>
              <a:rPr lang="es-CO" dirty="0" smtClean="0"/>
              <a:t>=“400”</a:t>
            </a:r>
            <a:r>
              <a:rPr lang="es-CO" dirty="0" smtClean="0">
                <a:solidFill>
                  <a:srgbClr val="FF0000"/>
                </a:solidFill>
              </a:rPr>
              <a:t>&gt;&lt;/embed&gt;</a:t>
            </a:r>
          </a:p>
          <a:p>
            <a:pPr marL="201168" lvl="1" indent="0">
              <a:buNone/>
            </a:pPr>
            <a:r>
              <a:rPr lang="es-CO" dirty="0"/>
              <a:t> </a:t>
            </a:r>
            <a:r>
              <a:rPr lang="es-CO" dirty="0" smtClean="0"/>
              <a:t>                 </a:t>
            </a:r>
            <a:r>
              <a:rPr lang="es-CO" dirty="0" smtClean="0">
                <a:solidFill>
                  <a:srgbClr val="FF0000"/>
                </a:solidFill>
              </a:rPr>
              <a:t>&lt;/object&gt;</a:t>
            </a:r>
          </a:p>
          <a:p>
            <a:pPr marL="201168" lvl="1" indent="0">
              <a:buNone/>
            </a:pPr>
            <a:r>
              <a:rPr lang="es-CO" dirty="0" smtClean="0">
                <a:solidFill>
                  <a:srgbClr val="FF0000"/>
                </a:solidFill>
              </a:rPr>
              <a:t>ATRIBUTOS: </a:t>
            </a: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name:</a:t>
            </a:r>
            <a:r>
              <a:rPr lang="es-CO" dirty="0" smtClean="0">
                <a:solidFill>
                  <a:srgbClr val="FF0000"/>
                </a:solidFill>
              </a:rPr>
              <a:t> </a:t>
            </a:r>
            <a:r>
              <a:rPr lang="es-CO" dirty="0" smtClean="0"/>
              <a:t>provee un nombre para la variable que se supone, es conocido por la aplicación.</a:t>
            </a:r>
          </a:p>
          <a:p>
            <a:pPr marL="201168" lvl="1" indent="0">
              <a:buNone/>
            </a:pP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EJ:</a:t>
            </a:r>
            <a:r>
              <a:rPr lang="es-CO" dirty="0" smtClean="0">
                <a:solidFill>
                  <a:srgbClr val="FF0000"/>
                </a:solidFill>
              </a:rPr>
              <a:t> &lt;param name</a:t>
            </a:r>
            <a:r>
              <a:rPr lang="es-CO" dirty="0" smtClean="0"/>
              <a:t>=“width” value=“200”/&gt;</a:t>
            </a:r>
          </a:p>
          <a:p>
            <a:pPr marL="201168" lvl="1" indent="0">
              <a:buNone/>
            </a:pP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Value:</a:t>
            </a:r>
            <a:r>
              <a:rPr lang="es-CO" dirty="0" smtClean="0">
                <a:solidFill>
                  <a:srgbClr val="FF0000"/>
                </a:solidFill>
              </a:rPr>
              <a:t> </a:t>
            </a:r>
            <a:r>
              <a:rPr lang="es-CO" dirty="0" smtClean="0"/>
              <a:t>asigna un valor a la variable</a:t>
            </a:r>
          </a:p>
          <a:p>
            <a:pPr marL="201168" lvl="1" indent="0">
              <a:buNone/>
            </a:pP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EJ:</a:t>
            </a:r>
            <a:r>
              <a:rPr lang="es-CO" dirty="0" smtClean="0">
                <a:solidFill>
                  <a:srgbClr val="FF0000"/>
                </a:solidFill>
              </a:rPr>
              <a:t> &lt;param name</a:t>
            </a:r>
            <a:r>
              <a:rPr lang="es-CO" dirty="0" smtClean="0"/>
              <a:t>=“hora” </a:t>
            </a:r>
            <a:r>
              <a:rPr lang="es-CO" dirty="0" smtClean="0">
                <a:solidFill>
                  <a:srgbClr val="FF0000"/>
                </a:solidFill>
              </a:rPr>
              <a:t>value</a:t>
            </a:r>
            <a:r>
              <a:rPr lang="es-CO" dirty="0" smtClean="0"/>
              <a:t>=“5”/&gt;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2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ETIQUETA &lt;pre&gt;</a:t>
            </a:r>
            <a:b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2400" dirty="0" smtClean="0"/>
              <a:t> Inserta un bloque de texto pre formateado, es un elemento exclusivamente visual, ya que la semántica del texto sigue siendo la misma con o sin él.</a:t>
            </a:r>
            <a:endParaRPr lang="es-CO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 echo sus especificaciones son exclusivamente para aspectos visuales</a:t>
            </a:r>
          </a:p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EJEMPLO:</a:t>
            </a:r>
            <a:r>
              <a:rPr lang="es-CO" dirty="0" smtClean="0"/>
              <a:t>  </a:t>
            </a:r>
            <a:r>
              <a:rPr lang="es-CO" dirty="0" smtClean="0">
                <a:solidFill>
                  <a:srgbClr val="FF0000"/>
                </a:solidFill>
              </a:rPr>
              <a:t>&lt;pre&gt;</a:t>
            </a:r>
            <a:r>
              <a:rPr lang="es-CO" dirty="0" smtClean="0"/>
              <a:t>Esta es una porción de texto pre formateado, lo que significa</a:t>
            </a:r>
            <a:r>
              <a:rPr lang="es-CO" dirty="0" smtClean="0">
                <a:solidFill>
                  <a:srgbClr val="FF0000"/>
                </a:solidFill>
              </a:rPr>
              <a:t>&lt;br/&gt;</a:t>
            </a:r>
            <a:r>
              <a:rPr lang="es-CO" dirty="0" smtClean="0"/>
              <a:t> que todos los caracteres en este texto tienen el mismo ancho</a:t>
            </a:r>
            <a:r>
              <a:rPr lang="es-CO" dirty="0" smtClean="0">
                <a:solidFill>
                  <a:srgbClr val="FF0000"/>
                </a:solidFill>
              </a:rPr>
              <a:t>,&lt;br/&gt;</a:t>
            </a:r>
            <a:r>
              <a:rPr lang="es-CO" dirty="0" smtClean="0"/>
              <a:t>que los quiebres de línea solo suceden cuando son especificados en el código, y que </a:t>
            </a:r>
            <a:r>
              <a:rPr lang="es-CO" dirty="0" smtClean="0">
                <a:solidFill>
                  <a:srgbClr val="FF0000"/>
                </a:solidFill>
              </a:rPr>
              <a:t>&lt;br/&gt;          </a:t>
            </a:r>
            <a:r>
              <a:rPr lang="es-CO" dirty="0" smtClean="0"/>
              <a:t>los espacios en                 blanco no son editados</a:t>
            </a:r>
            <a:r>
              <a:rPr lang="es-CO" dirty="0" smtClean="0">
                <a:solidFill>
                  <a:srgbClr val="FF0000"/>
                </a:solidFill>
              </a:rPr>
              <a:t>&lt;/pre&gt;</a:t>
            </a:r>
          </a:p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ATRIBUTOS:  width: </a:t>
            </a:r>
            <a:r>
              <a:rPr lang="es-CO" dirty="0" smtClean="0"/>
              <a:t>Indica el ancho deseado del bloque pre formateado como numero de caracteres, y es pobremente soportado por los navegadores.</a:t>
            </a:r>
          </a:p>
          <a:p>
            <a:r>
              <a:rPr lang="es-CO" dirty="0" smtClean="0"/>
              <a:t>EJ:  </a:t>
            </a:r>
            <a:r>
              <a:rPr lang="es-CO" dirty="0" smtClean="0">
                <a:solidFill>
                  <a:srgbClr val="FF0000"/>
                </a:solidFill>
              </a:rPr>
              <a:t>&lt;pre width</a:t>
            </a:r>
            <a:r>
              <a:rPr lang="es-CO" dirty="0" smtClean="0"/>
              <a:t>= “3”&gt; Algún texto</a:t>
            </a:r>
            <a:r>
              <a:rPr lang="es-CO" dirty="0" smtClean="0">
                <a:solidFill>
                  <a:srgbClr val="FF0000"/>
                </a:solidFill>
              </a:rPr>
              <a:t>&lt;/pre&gt;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6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ETIQUETA &lt;progress&gt;</a:t>
            </a:r>
            <a:br>
              <a:rPr lang="es-CO" dirty="0" smtClean="0"/>
            </a:br>
            <a:r>
              <a:rPr lang="es-CO" sz="2400" dirty="0" smtClean="0"/>
              <a:t>Se utiliza para visualizar el progreso de una tarea. Aunque los detalles de como se muestran depende directamente del navegador que se utiliza.</a:t>
            </a:r>
            <a:endParaRPr lang="es-CO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ATRIBUTOS:</a:t>
            </a:r>
            <a:r>
              <a:rPr lang="es-CO" dirty="0" smtClean="0"/>
              <a:t> </a:t>
            </a: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Max:</a:t>
            </a:r>
            <a:r>
              <a:rPr lang="es-CO" dirty="0" smtClean="0"/>
              <a:t> indica la cantidad de trabajo que demora la carga, se define el elemento progress. Por ejemplo max=“100”.</a:t>
            </a:r>
          </a:p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Value:</a:t>
            </a:r>
            <a:r>
              <a:rPr lang="es-CO" dirty="0" smtClean="0"/>
              <a:t> indica que parte de la tarea ya se ha completado o cargado. Debe especificarse un valor entre 0 y max o entre 0 y 1.0 si max esta omitida. Si al atributo value no se le especifica ningún valor se estará llevando acabo la tarea sin que el elemento muestre funcionamiento alguno.</a:t>
            </a:r>
          </a:p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EJEMPLO:</a:t>
            </a:r>
            <a:r>
              <a:rPr lang="es-CO" dirty="0" smtClean="0"/>
              <a:t>  </a:t>
            </a:r>
            <a:r>
              <a:rPr lang="es-CO" dirty="0" smtClean="0">
                <a:solidFill>
                  <a:srgbClr val="FF0000"/>
                </a:solidFill>
              </a:rPr>
              <a:t>&lt;progress value</a:t>
            </a:r>
            <a:r>
              <a:rPr lang="es-CO" dirty="0" smtClean="0"/>
              <a:t>=“70” </a:t>
            </a:r>
            <a:r>
              <a:rPr lang="es-CO" dirty="0" smtClean="0">
                <a:solidFill>
                  <a:srgbClr val="FF0000"/>
                </a:solidFill>
              </a:rPr>
              <a:t>max</a:t>
            </a:r>
            <a:r>
              <a:rPr lang="es-CO" dirty="0" smtClean="0"/>
              <a:t>=“100”&gt; 70 % &lt;/progress&gt;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956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ETIQUETA &lt;p&gt;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sz="2400" dirty="0" smtClean="0"/>
              <a:t>Inserta citas a través de línea. Como es un elemento de línea es útil, por ejemplo para insertar citas cortas sin saltos de línea.</a:t>
            </a:r>
            <a:endParaRPr lang="es-CO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Los agentes de usuario usualmente muestran el texto dentro de este elemento encerrado entre comillas.</a:t>
            </a:r>
          </a:p>
          <a:p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EJEMPLO:</a:t>
            </a:r>
            <a:r>
              <a:rPr lang="es-CO" dirty="0" smtClean="0"/>
              <a:t> </a:t>
            </a:r>
            <a:r>
              <a:rPr lang="es-CO" dirty="0" smtClean="0">
                <a:solidFill>
                  <a:srgbClr val="FF0000"/>
                </a:solidFill>
              </a:rPr>
              <a:t>&lt;p&gt;</a:t>
            </a:r>
            <a:r>
              <a:rPr lang="es-CO" dirty="0" smtClean="0"/>
              <a:t> Este sitio web ha sido construido según el lema de Tim Berners Lee </a:t>
            </a:r>
            <a:r>
              <a:rPr lang="es-CO" dirty="0" smtClean="0">
                <a:solidFill>
                  <a:srgbClr val="FF0000"/>
                </a:solidFill>
              </a:rPr>
              <a:t>&lt;q</a:t>
            </a:r>
            <a:r>
              <a:rPr lang="es-CO" dirty="0" smtClean="0"/>
              <a:t> </a:t>
            </a:r>
            <a:r>
              <a:rPr lang="es-CO" dirty="0" smtClean="0">
                <a:solidFill>
                  <a:srgbClr val="FF0000"/>
                </a:solidFill>
              </a:rPr>
              <a:t>cite</a:t>
            </a:r>
            <a:r>
              <a:rPr lang="es-CO" dirty="0" smtClean="0"/>
              <a:t>=</a:t>
            </a:r>
            <a:r>
              <a:rPr lang="es-CO" dirty="0" smtClean="0">
                <a:hlinkClick r:id="rId2"/>
              </a:rPr>
              <a:t>“Http://www.w3.org/people/Berners-Lee</a:t>
            </a:r>
            <a:r>
              <a:rPr lang="es-CO" dirty="0" smtClean="0"/>
              <a:t>/”</a:t>
            </a:r>
            <a:r>
              <a:rPr lang="es-CO" dirty="0" smtClean="0">
                <a:solidFill>
                  <a:srgbClr val="FF0000"/>
                </a:solidFill>
              </a:rPr>
              <a:t>&gt;</a:t>
            </a:r>
            <a:r>
              <a:rPr lang="es-CO" dirty="0" smtClean="0"/>
              <a:t> El poder de la web esta en su casa universalidad. El acceso por parte de todos sin importar la discapacidad es un aspecto esencial </a:t>
            </a:r>
            <a:r>
              <a:rPr lang="es-CO" dirty="0" smtClean="0">
                <a:solidFill>
                  <a:srgbClr val="FF0000"/>
                </a:solidFill>
              </a:rPr>
              <a:t>&lt;/q&gt;&lt;/p&gt;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746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643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Aharoni</vt:lpstr>
      <vt:lpstr>Algerian</vt:lpstr>
      <vt:lpstr>Calibri</vt:lpstr>
      <vt:lpstr>Calibri Light</vt:lpstr>
      <vt:lpstr>Wingdings</vt:lpstr>
      <vt:lpstr>Retrospección</vt:lpstr>
      <vt:lpstr>ETIQUETAS HTML</vt:lpstr>
      <vt:lpstr>Etiqueta &lt;p&gt;: El elemento HTML p inserta un párrafo en el documento: </vt:lpstr>
      <vt:lpstr>ETIQUETA &lt;param&gt; El elemento HTML param es usado para definir variables en aplicaciones externas (insertadas a través de elementos HTML object) como applets, películas, flash, etc.</vt:lpstr>
      <vt:lpstr>ETIQUETA &lt;pre&gt;  Inserta un bloque de texto pre formateado, es un elemento exclusivamente visual, ya que la semántica del texto sigue siendo la misma con o sin él.</vt:lpstr>
      <vt:lpstr>ETIQUETA &lt;progress&gt; Se utiliza para visualizar el progreso de una tarea. Aunque los detalles de como se muestran depende directamente del navegador que se utiliza.</vt:lpstr>
      <vt:lpstr>ETIQUETA &lt;p&gt; Inserta citas a través de línea. Como es un elemento de línea es útil, por ejemplo para insertar citas cortas sin saltos de línea.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ETIQUETAS HTML</dc:title>
  <dc:creator>Nathaly</dc:creator>
  <cp:lastModifiedBy>Nathaly</cp:lastModifiedBy>
  <cp:revision>8</cp:revision>
  <dcterms:created xsi:type="dcterms:W3CDTF">2016-04-17T01:28:19Z</dcterms:created>
  <dcterms:modified xsi:type="dcterms:W3CDTF">2016-04-17T02:35:41Z</dcterms:modified>
</cp:coreProperties>
</file>