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8" r:id="rId4"/>
    <p:sldId id="279" r:id="rId5"/>
    <p:sldId id="280" r:id="rId6"/>
    <p:sldId id="258" r:id="rId7"/>
    <p:sldId id="262" r:id="rId8"/>
    <p:sldId id="263" r:id="rId9"/>
    <p:sldId id="266" r:id="rId10"/>
    <p:sldId id="268" r:id="rId11"/>
    <p:sldId id="267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59" r:id="rId20"/>
    <p:sldId id="269" r:id="rId21"/>
    <p:sldId id="264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6034-BF2D-4496-91F2-A4F156740902}" type="datetimeFigureOut">
              <a:rPr lang="es-CO" smtClean="0"/>
              <a:pPr/>
              <a:t>29/04/2023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970-7334-4E15-9B4D-EA8A8364D6F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8243918" cy="274321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CO" sz="5400" b="1" i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Historias de usuario</a:t>
            </a:r>
            <a:br>
              <a:rPr lang="es-CO" sz="5400" b="1" i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sz="5400" b="1" i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CO" sz="5400" b="1" i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s-CO" sz="5400" b="1" i="1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3 Subtítulo"/>
          <p:cNvSpPr txBox="1">
            <a:spLocks/>
          </p:cNvSpPr>
          <p:nvPr/>
        </p:nvSpPr>
        <p:spPr>
          <a:xfrm>
            <a:off x="1285852" y="3000372"/>
            <a:ext cx="6400800" cy="116339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YULEIDY CAROLINA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CORTES ESCOBAR ANDRÉS CAMLO </a:t>
            </a:r>
            <a:endParaRPr kumimoji="0" lang="es-CO" sz="12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28860" y="6211669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3500462" cy="498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785794"/>
            <a:ext cx="3451164" cy="500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3643338" cy="509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42918"/>
            <a:ext cx="3571900" cy="510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333474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85794"/>
            <a:ext cx="3214710" cy="471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85794"/>
            <a:ext cx="3429024" cy="486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857232"/>
            <a:ext cx="326609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48127"/>
            <a:ext cx="3357586" cy="494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785794"/>
            <a:ext cx="3357586" cy="47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344260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071546"/>
            <a:ext cx="3286148" cy="475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28670"/>
            <a:ext cx="3462339" cy="50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1546"/>
            <a:ext cx="336816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28670"/>
            <a:ext cx="3500462" cy="49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928670"/>
            <a:ext cx="337477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endParaRPr lang="es-CO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3571900" cy="519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07875"/>
            <a:ext cx="3429024" cy="505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YULEIDY CAROLINA</a:t>
            </a:r>
          </a:p>
          <a:p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346199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14356"/>
            <a:ext cx="3500462" cy="50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CORTES ESCOBAR ANDRÉS </a:t>
            </a:r>
            <a:r>
              <a:rPr lang="es-CO" i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CAMILO </a:t>
            </a:r>
            <a:endParaRPr lang="es-CO" i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3571900" cy="522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000108"/>
            <a:ext cx="345332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YULEIDY CAROLINA</a:t>
            </a:r>
          </a:p>
          <a:p>
            <a:endParaRPr lang="es-C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346158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14356"/>
            <a:ext cx="3357586" cy="490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3760449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00042"/>
            <a:ext cx="366744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144" y="524524"/>
            <a:ext cx="3738856" cy="533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71480"/>
            <a:ext cx="3714776" cy="523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3429024" cy="503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57232"/>
            <a:ext cx="3429024" cy="494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368743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14356"/>
            <a:ext cx="357799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3712679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71480"/>
            <a:ext cx="37272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3429024" cy="499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928669"/>
            <a:ext cx="3429024" cy="492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372987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642918"/>
            <a:ext cx="3640539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71736" y="6211669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358471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785794"/>
            <a:ext cx="359620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CORTES ESCOBAR ANDRÉS </a:t>
            </a:r>
            <a:r>
              <a:rPr lang="es-CO" i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CAMILO </a:t>
            </a:r>
            <a:endParaRPr lang="es-CO" i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383481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85794"/>
            <a:ext cx="35804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CORTES ESCOBAR ANDRÉS </a:t>
            </a:r>
            <a:r>
              <a:rPr lang="es-CO" i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CAMILO </a:t>
            </a:r>
            <a:endParaRPr lang="es-CO" i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CO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3571900" cy="500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928670"/>
            <a:ext cx="366318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85984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CORTES ESCOBAR ANDRÉS </a:t>
            </a:r>
            <a:r>
              <a:rPr lang="es-CO" i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CAMILO </a:t>
            </a:r>
            <a:endParaRPr lang="es-CO" i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9"/>
            <a:ext cx="374497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14356"/>
            <a:ext cx="362780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28860" y="6211669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559130"/>
            <a:ext cx="3588497" cy="51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642918"/>
            <a:ext cx="3500462" cy="502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28860" y="6211669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35909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42918"/>
            <a:ext cx="353573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28860" y="6211669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347920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42918"/>
            <a:ext cx="342278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28860" y="6211669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i="1" dirty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3500462" cy="505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14355"/>
            <a:ext cx="3571900" cy="509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122</Words>
  <Application>Microsoft Office PowerPoint</Application>
  <PresentationFormat>Presentación en pantalla (4:3)</PresentationFormat>
  <Paragraphs>33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Historias de usuario 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Historias de usuario  </dc:title>
  <dc:creator>equipo</dc:creator>
  <cp:lastModifiedBy>equipo</cp:lastModifiedBy>
  <cp:revision>11</cp:revision>
  <dcterms:created xsi:type="dcterms:W3CDTF">2023-04-18T16:34:48Z</dcterms:created>
  <dcterms:modified xsi:type="dcterms:W3CDTF">2023-04-30T04:13:49Z</dcterms:modified>
</cp:coreProperties>
</file>