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65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34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-72" y="10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pPr rtl="0"/>
              <a:t>29/04/2023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 smtClean="0"/>
              <a:t>Haga clic para modificar los estilos de texto del patrón</a:t>
            </a:r>
          </a:p>
          <a:p>
            <a:pPr lvl="1" rtl="0"/>
            <a:r>
              <a:rPr lang="es-ES" noProof="0" dirty="0" smtClean="0"/>
              <a:t>Segundo nivel</a:t>
            </a:r>
          </a:p>
          <a:p>
            <a:pPr lvl="2" rtl="0"/>
            <a:r>
              <a:rPr lang="es-ES" noProof="0" dirty="0" smtClean="0"/>
              <a:t>Tercer nivel</a:t>
            </a:r>
          </a:p>
          <a:p>
            <a:pPr lvl="3" rtl="0"/>
            <a:r>
              <a:rPr lang="es-ES" noProof="0" dirty="0" smtClean="0"/>
              <a:t>Cuarto nivel</a:t>
            </a:r>
          </a:p>
          <a:p>
            <a:pPr lvl="4" rtl="0"/>
            <a:r>
              <a:rPr lang="es-ES" noProof="0" dirty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7297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0150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244372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155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3637277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9153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  <a:endParaRPr lang="es-ES" sz="16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590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30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672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984913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14829298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42675667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153916055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11811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2488930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4763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3441378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2454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798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pPr/>
              <a:t>29/4/23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pPr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01935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37455403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42802267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pPr rtl="0"/>
              <a:t>29/04/2023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smtClean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OTLSHAPE_T_5fb83712d998486794713810c5f37960_HorizontalConnector1"/>
          <p:cNvCxnSpPr/>
          <p:nvPr>
            <p:custDataLst>
              <p:tags r:id="rId2"/>
            </p:custDataLst>
          </p:nvPr>
        </p:nvCxnSpPr>
        <p:spPr>
          <a:xfrm>
            <a:off x="623956" y="4621961"/>
            <a:ext cx="8970811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OTLSHAPE_T_5c2233aa4cdf471ca3daab9276f651f2_HorizontalConnector1"/>
          <p:cNvCxnSpPr/>
          <p:nvPr>
            <p:custDataLst>
              <p:tags r:id="rId3"/>
            </p:custDataLst>
          </p:nvPr>
        </p:nvCxnSpPr>
        <p:spPr>
          <a:xfrm>
            <a:off x="645221" y="4301836"/>
            <a:ext cx="720239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4"/>
            </p:custDataLst>
          </p:nvPr>
        </p:nvCxnSpPr>
        <p:spPr>
          <a:xfrm>
            <a:off x="613323" y="3950077"/>
            <a:ext cx="554807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5"/>
            </p:custDataLst>
          </p:nvPr>
        </p:nvCxnSpPr>
        <p:spPr>
          <a:xfrm>
            <a:off x="645220" y="3598315"/>
            <a:ext cx="4830547" cy="6122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6"/>
            </p:custDataLst>
          </p:nvPr>
        </p:nvCxnSpPr>
        <p:spPr>
          <a:xfrm>
            <a:off x="815341" y="3235037"/>
            <a:ext cx="3490845" cy="7893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TLSHAPE_TB_00000000000000000000000000000000_LeftEndCaps"/>
          <p:cNvSpPr txBox="1"/>
          <p:nvPr>
            <p:custDataLst>
              <p:tags r:id="rId7"/>
            </p:custDataLst>
          </p:nvPr>
        </p:nvSpPr>
        <p:spPr>
          <a:xfrm>
            <a:off x="354370" y="2281229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 smtClean="0">
                <a:solidFill>
                  <a:srgbClr val="ED7D31"/>
                </a:solidFill>
                <a:latin typeface="Calibri" panose="020F0502020204030204" pitchFamily="34" charset="0"/>
              </a:rPr>
              <a:t>2023</a:t>
            </a:r>
            <a:endParaRPr lang="es-PA" b="1" spc="-38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8"/>
            </p:custDataLst>
          </p:nvPr>
        </p:nvSpPr>
        <p:spPr>
          <a:xfrm>
            <a:off x="11458536" y="2600205"/>
            <a:ext cx="448584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38" dirty="0" smtClean="0">
                <a:solidFill>
                  <a:srgbClr val="ED7D31"/>
                </a:solidFill>
                <a:latin typeface="Calibri" panose="020F0502020204030204" pitchFamily="34" charset="0"/>
              </a:rPr>
              <a:t>2023</a:t>
            </a:r>
            <a:endParaRPr lang="es-PA" b="1" spc="-38" dirty="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399" name="OTLSHAPE_TB_00000000000000000000000000000000_ScaleContainer"/>
          <p:cNvSpPr/>
          <p:nvPr>
            <p:custDataLst>
              <p:tags r:id="rId9"/>
            </p:custDataLst>
          </p:nvPr>
        </p:nvSpPr>
        <p:spPr>
          <a:xfrm>
            <a:off x="1078859" y="2549236"/>
            <a:ext cx="10239807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0" name="OTLSHAPE_TB_00000000000000000000000000000000_ElapsedTim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 hidden="1"/>
          <p:cNvSpPr/>
          <p:nvPr>
            <p:custDataLst>
              <p:tags r:id="rId11"/>
            </p:custDataLst>
          </p:nvPr>
        </p:nvSpPr>
        <p:spPr>
          <a:xfrm>
            <a:off x="878937" y="34290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 hidden="1"/>
          <p:cNvSpPr txBox="1"/>
          <p:nvPr>
            <p:custDataLst>
              <p:tags r:id="rId12"/>
            </p:custDataLst>
          </p:nvPr>
        </p:nvSpPr>
        <p:spPr>
          <a:xfrm>
            <a:off x="933365" y="3556000"/>
            <a:ext cx="24602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mtClean="0">
                <a:solidFill>
                  <a:schemeClr val="dk2"/>
                </a:solidFill>
                <a:latin typeface="Calibri" panose="020F0502020204030204" pitchFamily="34" charset="0"/>
              </a:rPr>
              <a:t>Hoy</a:t>
            </a:r>
            <a:endParaRPr lang="es-PA" sz="12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3"/>
            </p:custDataLst>
          </p:nvPr>
        </p:nvSpPr>
        <p:spPr>
          <a:xfrm>
            <a:off x="1225120" y="2646709"/>
            <a:ext cx="26840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Marzo.</a:t>
            </a:r>
            <a:endParaRPr lang="es-PA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4"/>
            </p:custDataLst>
          </p:nvPr>
        </p:nvCxnSpPr>
        <p:spPr>
          <a:xfrm>
            <a:off x="2111330" y="26381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OTLSHAPE_TB_00000000000000000000000000000000_TimescaleInterval2"/>
          <p:cNvSpPr txBox="1"/>
          <p:nvPr>
            <p:custDataLst>
              <p:tags r:id="rId15"/>
            </p:custDataLst>
          </p:nvPr>
        </p:nvSpPr>
        <p:spPr>
          <a:xfrm>
            <a:off x="4106007" y="2646710"/>
            <a:ext cx="343678" cy="15943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Abril.</a:t>
            </a:r>
            <a:endParaRPr lang="es-PA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08" name="OTLSHAPE_TB_00000000000000000000000000000000_Separator3"/>
          <p:cNvCxnSpPr/>
          <p:nvPr>
            <p:custDataLst>
              <p:tags r:id="rId16"/>
            </p:custDataLst>
          </p:nvPr>
        </p:nvCxnSpPr>
        <p:spPr>
          <a:xfrm>
            <a:off x="6114979" y="26381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OTLSHAPE_TB_00000000000000000000000000000000_TimescaleInterval5"/>
          <p:cNvSpPr txBox="1"/>
          <p:nvPr>
            <p:custDataLst>
              <p:tags r:id="rId17"/>
            </p:custDataLst>
          </p:nvPr>
        </p:nvSpPr>
        <p:spPr>
          <a:xfrm>
            <a:off x="7889850" y="2646709"/>
            <a:ext cx="2921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 dirty="0" smtClean="0">
                <a:solidFill>
                  <a:schemeClr val="lt1"/>
                </a:solidFill>
                <a:latin typeface="Calibri" panose="020F0502020204030204" pitchFamily="34" charset="0"/>
              </a:rPr>
              <a:t>Mayo.</a:t>
            </a:r>
            <a:endParaRPr lang="es-PA" sz="1200" spc="-16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412" name="OTLSHAPE_TB_00000000000000000000000000000000_Separator5"/>
          <p:cNvCxnSpPr/>
          <p:nvPr>
            <p:custDataLst>
              <p:tags r:id="rId18"/>
            </p:custDataLst>
          </p:nvPr>
        </p:nvCxnSpPr>
        <p:spPr>
          <a:xfrm>
            <a:off x="9594766" y="2638136"/>
            <a:ext cx="0" cy="2032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TLSHAPE_TB_00000000000000000000000000000000_TimescaleInterval6"/>
          <p:cNvSpPr txBox="1"/>
          <p:nvPr>
            <p:custDataLst>
              <p:tags r:id="rId19"/>
            </p:custDataLst>
          </p:nvPr>
        </p:nvSpPr>
        <p:spPr>
          <a:xfrm>
            <a:off x="10272221" y="2620583"/>
            <a:ext cx="23153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 dirty="0" smtClean="0">
                <a:solidFill>
                  <a:schemeClr val="lt1"/>
                </a:solidFill>
                <a:latin typeface="Calibri" panose="020F0502020204030204" pitchFamily="34" charset="0"/>
              </a:rPr>
              <a:t>jun.</a:t>
            </a:r>
            <a:endParaRPr lang="es-PA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428" name="OTLSHAPE_T_9905d9948fd24916a9eb2ad4b36d189a_Shape"/>
          <p:cNvSpPr/>
          <p:nvPr>
            <p:custDataLst>
              <p:tags r:id="rId20"/>
            </p:custDataLst>
          </p:nvPr>
        </p:nvSpPr>
        <p:spPr>
          <a:xfrm>
            <a:off x="3306725" y="3072809"/>
            <a:ext cx="1998919" cy="146175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1"/>
            </p:custDataLst>
          </p:nvPr>
        </p:nvSpPr>
        <p:spPr>
          <a:xfrm>
            <a:off x="933365" y="36322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22"/>
            </p:custDataLst>
          </p:nvPr>
        </p:nvSpPr>
        <p:spPr>
          <a:xfrm>
            <a:off x="0" y="36322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23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24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25"/>
            </p:custDataLst>
          </p:nvPr>
        </p:nvSpPr>
        <p:spPr>
          <a:xfrm>
            <a:off x="0" y="37872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6"/>
            </p:custDataLst>
          </p:nvPr>
        </p:nvSpPr>
        <p:spPr>
          <a:xfrm>
            <a:off x="2701782" y="38989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27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28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28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29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30"/>
            </p:custDataLst>
          </p:nvPr>
        </p:nvSpPr>
        <p:spPr>
          <a:xfrm>
            <a:off x="0" y="40539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31"/>
            </p:custDataLst>
          </p:nvPr>
        </p:nvSpPr>
        <p:spPr>
          <a:xfrm>
            <a:off x="5400731" y="3053726"/>
            <a:ext cx="176359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 smtClean="0">
                <a:solidFill>
                  <a:srgbClr val="44546A"/>
                </a:solidFill>
                <a:latin typeface="Calibri" panose="020F0502020204030204" pitchFamily="34" charset="0"/>
              </a:rPr>
              <a:t>18/04/2023 -  25/04/2023</a:t>
            </a:r>
            <a:endParaRPr lang="es-PA" sz="1000" spc="-6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32"/>
            </p:custDataLst>
          </p:nvPr>
        </p:nvSpPr>
        <p:spPr>
          <a:xfrm>
            <a:off x="237994" y="3158865"/>
            <a:ext cx="57505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i="1" spc="-1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Usuarios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44" name="OTLSHAPE_T_4c52348678094630a9d20ec801012b57_Shape"/>
          <p:cNvSpPr/>
          <p:nvPr>
            <p:custDataLst>
              <p:tags r:id="rId33"/>
            </p:custDataLst>
          </p:nvPr>
        </p:nvSpPr>
        <p:spPr>
          <a:xfrm>
            <a:off x="4976037" y="3391786"/>
            <a:ext cx="1828799" cy="180754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34"/>
            </p:custDataLst>
          </p:nvPr>
        </p:nvSpPr>
        <p:spPr>
          <a:xfrm>
            <a:off x="4299061" y="41656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35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30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37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38"/>
            </p:custDataLst>
          </p:nvPr>
        </p:nvSpPr>
        <p:spPr>
          <a:xfrm>
            <a:off x="0" y="43206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39"/>
            </p:custDataLst>
          </p:nvPr>
        </p:nvSpPr>
        <p:spPr>
          <a:xfrm>
            <a:off x="6867858" y="3398526"/>
            <a:ext cx="18418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 smtClean="0">
                <a:solidFill>
                  <a:srgbClr val="44546A"/>
                </a:solidFill>
                <a:latin typeface="Calibri" panose="020F0502020204030204" pitchFamily="34" charset="0"/>
              </a:rPr>
              <a:t>23/04/2023 - 07/052023</a:t>
            </a:r>
            <a:endParaRPr lang="es-PA" sz="1000" spc="-6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40"/>
            </p:custDataLst>
          </p:nvPr>
        </p:nvSpPr>
        <p:spPr>
          <a:xfrm>
            <a:off x="241335" y="3452602"/>
            <a:ext cx="51308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CO" sz="1100" b="1" i="1" dirty="0" smtClean="0">
                <a:solidFill>
                  <a:schemeClr val="accent2">
                    <a:lumMod val="75000"/>
                  </a:schemeClr>
                </a:solidFill>
              </a:rPr>
              <a:t>Clientes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52" name="OTLSHAPE_T_b833ef56c83441b8aae9f8aa000f05c7_Shape"/>
          <p:cNvSpPr/>
          <p:nvPr>
            <p:custDataLst>
              <p:tags r:id="rId41"/>
            </p:custDataLst>
          </p:nvPr>
        </p:nvSpPr>
        <p:spPr>
          <a:xfrm>
            <a:off x="6372829" y="3712943"/>
            <a:ext cx="1451935" cy="195943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42"/>
            </p:custDataLst>
          </p:nvPr>
        </p:nvSpPr>
        <p:spPr>
          <a:xfrm>
            <a:off x="6124523" y="44323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43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44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45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46"/>
            </p:custDataLst>
          </p:nvPr>
        </p:nvSpPr>
        <p:spPr>
          <a:xfrm>
            <a:off x="0" y="45873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47"/>
            </p:custDataLst>
          </p:nvPr>
        </p:nvSpPr>
        <p:spPr>
          <a:xfrm>
            <a:off x="7923590" y="3721146"/>
            <a:ext cx="169321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 smtClean="0">
                <a:solidFill>
                  <a:srgbClr val="44546A"/>
                </a:solidFill>
                <a:latin typeface="Calibri" panose="020F0502020204030204" pitchFamily="34" charset="0"/>
              </a:rPr>
              <a:t>2/05/2023- 14/05/2023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48"/>
            </p:custDataLst>
          </p:nvPr>
        </p:nvSpPr>
        <p:spPr>
          <a:xfrm>
            <a:off x="238887" y="3777325"/>
            <a:ext cx="63064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i="1" spc="-1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Producto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T_5c2233aa4cdf471ca3daab9276f651f2_Shape"/>
          <p:cNvSpPr/>
          <p:nvPr>
            <p:custDataLst>
              <p:tags r:id="rId49"/>
            </p:custDataLst>
          </p:nvPr>
        </p:nvSpPr>
        <p:spPr>
          <a:xfrm>
            <a:off x="7794451" y="4127917"/>
            <a:ext cx="1090833" cy="186509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50"/>
            </p:custDataLst>
          </p:nvPr>
        </p:nvSpPr>
        <p:spPr>
          <a:xfrm>
            <a:off x="7778848" y="469900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51"/>
            </p:custDataLst>
          </p:nvPr>
        </p:nvSpPr>
        <p:spPr>
          <a:xfrm>
            <a:off x="0" y="46990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31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52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53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54"/>
            </p:custDataLst>
          </p:nvPr>
        </p:nvSpPr>
        <p:spPr>
          <a:xfrm>
            <a:off x="0" y="48540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55"/>
            </p:custDataLst>
          </p:nvPr>
        </p:nvSpPr>
        <p:spPr>
          <a:xfrm>
            <a:off x="8936791" y="4117285"/>
            <a:ext cx="197566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 dirty="0" smtClean="0">
                <a:solidFill>
                  <a:srgbClr val="44546A"/>
                </a:solidFill>
                <a:latin typeface="Calibri" panose="020F0502020204030204" pitchFamily="34" charset="0"/>
              </a:rPr>
              <a:t>14/05/2023 – 23/05/2023</a:t>
            </a:r>
            <a:endParaRPr lang="es-PA" sz="1000" spc="-6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56"/>
            </p:custDataLst>
          </p:nvPr>
        </p:nvSpPr>
        <p:spPr>
          <a:xfrm>
            <a:off x="245587" y="4129085"/>
            <a:ext cx="93109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i="1" spc="-1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Existencias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T_5fb83712d998486794713810c5f37960_Shape"/>
          <p:cNvSpPr/>
          <p:nvPr>
            <p:custDataLst>
              <p:tags r:id="rId57"/>
            </p:custDataLst>
          </p:nvPr>
        </p:nvSpPr>
        <p:spPr>
          <a:xfrm>
            <a:off x="8732314" y="4444415"/>
            <a:ext cx="1987237" cy="166829"/>
          </a:xfrm>
          <a:prstGeom prst="rect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9" name="OTLSHAPE_T_5fb83712d998486794713810c5f37960_ShapePercentage" hidden="1"/>
          <p:cNvSpPr/>
          <p:nvPr>
            <p:custDataLst>
              <p:tags r:id="rId58"/>
            </p:custDataLst>
          </p:nvPr>
        </p:nvSpPr>
        <p:spPr>
          <a:xfrm>
            <a:off x="9547265" y="5019125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70" name="OTLSHAPE_T_5fb83712d998486794713810c5f37960_Duration" hidden="1"/>
          <p:cNvSpPr txBox="1"/>
          <p:nvPr>
            <p:custDataLst>
              <p:tags r:id="rId59"/>
            </p:custDataLst>
          </p:nvPr>
        </p:nvSpPr>
        <p:spPr>
          <a:xfrm>
            <a:off x="0" y="49657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s-PA" sz="1000" smtClean="0">
                <a:solidFill>
                  <a:srgbClr val="ED7D31"/>
                </a:solidFill>
                <a:latin typeface="Calibri" panose="020F0502020204030204" pitchFamily="34" charset="0"/>
              </a:rPr>
              <a:t>29 días</a:t>
            </a:r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1" name="OTLSHAPE_T_5fb83712d998486794713810c5f37960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2" name="OTLSHAPE_T_5fb83712d998486794713810c5f37960_StartDate" hidden="1"/>
          <p:cNvSpPr txBox="1"/>
          <p:nvPr>
            <p:custDataLst>
              <p:tags r:id="rId61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3" name="OTLSHAPE_T_5fb83712d998486794713810c5f37960_EndDate" hidden="1"/>
          <p:cNvSpPr txBox="1"/>
          <p:nvPr>
            <p:custDataLst>
              <p:tags r:id="rId62"/>
            </p:custDataLst>
          </p:nvPr>
        </p:nvSpPr>
        <p:spPr>
          <a:xfrm>
            <a:off x="0" y="51207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s-PA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T_5fb83712d998486794713810c5f37960_JoinedDate"/>
          <p:cNvSpPr txBox="1"/>
          <p:nvPr>
            <p:custDataLst>
              <p:tags r:id="rId63"/>
            </p:custDataLst>
          </p:nvPr>
        </p:nvSpPr>
        <p:spPr>
          <a:xfrm>
            <a:off x="9883898" y="4675345"/>
            <a:ext cx="170600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dirty="0" smtClean="0">
                <a:solidFill>
                  <a:srgbClr val="44546A"/>
                </a:solidFill>
                <a:latin typeface="Calibri" panose="020F0502020204030204" pitchFamily="34" charset="0"/>
              </a:rPr>
              <a:t>20/05/2023 – </a:t>
            </a:r>
            <a:r>
              <a:rPr lang="es-PA" sz="1000" dirty="0" smtClean="0">
                <a:solidFill>
                  <a:srgbClr val="44546A"/>
                </a:solidFill>
                <a:latin typeface="Calibri" panose="020F0502020204030204" pitchFamily="34" charset="0"/>
              </a:rPr>
              <a:t>13</a:t>
            </a:r>
            <a:r>
              <a:rPr lang="es-PA" sz="1000" dirty="0" smtClean="0">
                <a:solidFill>
                  <a:srgbClr val="44546A"/>
                </a:solidFill>
                <a:latin typeface="Calibri" panose="020F0502020204030204" pitchFamily="34" charset="0"/>
              </a:rPr>
              <a:t>/06/2023</a:t>
            </a:r>
            <a:endParaRPr lang="es-PA" sz="1000" dirty="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5" name="OTLSHAPE_T_5fb83712d998486794713810c5f37960_Title"/>
          <p:cNvSpPr txBox="1"/>
          <p:nvPr>
            <p:custDataLst>
              <p:tags r:id="rId64"/>
            </p:custDataLst>
          </p:nvPr>
        </p:nvSpPr>
        <p:spPr>
          <a:xfrm>
            <a:off x="305132" y="4465616"/>
            <a:ext cx="4572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i="1" spc="-1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Ventas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443884" y="280942"/>
            <a:ext cx="794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A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Lanzamiento </a:t>
            </a:r>
            <a:r>
              <a:rPr lang="es-CO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NEW BILLSOFT</a:t>
            </a:r>
            <a:endParaRPr lang="es-CO" sz="24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s-PA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(Línea de Tiempo) Página WEB.</a:t>
            </a:r>
            <a:endParaRPr lang="es-PA" sz="2400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3" name="OTLSHAPE_T_f390427816e94984beddb560d3c76b55_Title"/>
          <p:cNvSpPr txBox="1"/>
          <p:nvPr>
            <p:custDataLst>
              <p:tags r:id="rId65"/>
            </p:custDataLst>
          </p:nvPr>
        </p:nvSpPr>
        <p:spPr>
          <a:xfrm>
            <a:off x="185726" y="2638072"/>
            <a:ext cx="80481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i="1" spc="-10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ACTIVIDADES</a:t>
            </a:r>
            <a:endParaRPr lang="es-PA" sz="1100" b="1" i="1" spc="-1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0" name="69 Flecha abajo"/>
          <p:cNvSpPr/>
          <p:nvPr/>
        </p:nvSpPr>
        <p:spPr>
          <a:xfrm>
            <a:off x="398377" y="2829226"/>
            <a:ext cx="191386" cy="2870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1" name="70 CuadroTexto"/>
          <p:cNvSpPr txBox="1"/>
          <p:nvPr/>
        </p:nvSpPr>
        <p:spPr>
          <a:xfrm>
            <a:off x="3965945" y="5379523"/>
            <a:ext cx="3859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ARTEAGA OCAMPO SANTIAGO </a:t>
            </a:r>
          </a:p>
          <a:p>
            <a:pPr algn="ctr"/>
            <a:r>
              <a:rPr lang="es-CO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LAURA DAYANA</a:t>
            </a:r>
          </a:p>
          <a:p>
            <a:pPr algn="ctr"/>
            <a:r>
              <a:rPr lang="es-CO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BERMUDEZ JIMENEZ YULEIDY CAROLINA</a:t>
            </a:r>
          </a:p>
          <a:p>
            <a:pPr algn="ctr"/>
            <a:r>
              <a:rPr lang="es-CO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CADAVID ARRIETA MARÍA ELIZABETH </a:t>
            </a:r>
          </a:p>
          <a:p>
            <a:pPr algn="ctr"/>
            <a:r>
              <a:rPr lang="es-CO" sz="9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CORTES ESCOBAR ANDRÉS CAMILO </a:t>
            </a:r>
            <a:endParaRPr lang="es-CO" sz="9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83998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XMtUEEiLCJTdHlsZU5hbWUiOm51bGwsIlZlcnNpb24iOnsiJGlkIjoiMiIsIlZlcnNpb24iOiIzLjEuMyIsIk9yaWdpbmFsQXNzZW1ibHlWZXJzaW9uIjoiMy42Mi4wMC4wMCIsIkVkaXRpb24iOiJCYXNpYyIsIklzUGx1c0VkaXRpb24iOmZhbHNlfSwiRWZmZWN0IjoxLCJTdHlsZSI6eyIkaWQiOiIzIiwiVGltZWJhbmRTdHlsZSI6eyIkaWQiOiI0IiwiU2NhbGVNYXJraW5nIjowLCJTaGFwZSI6MCwiU2hhcGVTdHlsZSI6eyIkaWQiOiI1IiwiTWFyZ2luIjp7IiRpZCI6IjYiLCJUb3AiOjAsIkxlZnQiOjEyLCJSaWdodCI6MTIsIkJvdHRvbSI6MH0sIlBhZGRpbmciOnsiJGlkIjoiNyIsIlRvcCI6NywiTGVmdCI6MCwiUmlnaHQiOjAsIkJvdHRvbSI6N30sIkJhY2tncm91bmQiOnsiJGlkIjoiOCIsIkNvbG9yIjp7IiRpZCI6IjkiLCJBIjoyNTUsIlIiOjY4LCJHIjo4NCwiQiI6MTA2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1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iLCJUb3AiOjAsIkxlZnQiOjI1LCJSaWdodCI6MCwiQm90dG9tIjowfSwiUGFkZGluZyI6eyIkaWQiOiIyNiIsIlRvcCI6MCwiTGVmdCI6MCwiUmlnaHQiOjAsIkJvdHRvbSI6MH0sIkJhY2tncm91bmQiOnsiJGlkIjoiMjciLCJDb2xvciI6eyIkcmVmIjoiMjAifX0sIklzVmlzaWJsZSI6dHJ1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E5MSwiUiI6MjU1LCJHIjowLCJCIjowfX0sIkFwcGVuZFllYXJPblllYXJDaGFuZ2UiOnRydWUsIkVsYXBzZWRUaW1lRm9ybWF0IjoyLCJUb2RheU1hcmtlclBvc2l0aW9uIjozLCJRdWlja1Bvc2l0aW9uIjoxLCJBYnNvbHV0ZVBvc2l0aW9uIjoyNDA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xMjcsIlIiOjMxLCJHIjo3MywiQiI6MTI2fX0sIkxpbmVXZWlnaHQiOjEuMCwiTGluZVR5cGUiOjAsIlBhcmVudFN0eWxlIjpudWxsfSwiSXNCZWxvd1RpbWViYW5kIjpmYWxzZSwiSGlkZURhdGUiOmZhbHNlLCJTaGFwZVNpemUiOjEsIlNwYWNpbmciOjE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CwiU2hhcGVUaGlja25lc3MiOjE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xMCwiRm9udE5hbWUiOiJDYWxpYnJpIiwiSXNCb2xkIjpmYWxzZSwiSXNJdGFsaWMiOmZhbHNlLCJJc1VuZGVybGluZWQiOmZhbHNlLCJQYXJlbnRTdHlsZSI6bnVsbH0sIkF1dG9TaXplIjowLCJGb3JlZ3JvdW5kIjp7IiRpZCI6IjkyIiwiQ29sb3IiOnsiJGlkIjoiO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xMDMiLCJNYXJnaW4iOnsiJGlkIjoiMTA0IiwiVG9wIjowLCJMZWZ0Ijo0LCJSaWdodCI6NCwiQm90dG9tIjowfSwiUGFkZGluZyI6eyIkaWQiOiIxMDUiLCJUb3AiOjAsIkxlZnQiOjAsIlJpZ2h0IjowLCJCb3R0b20iOjB9LCJCYWNrZ3JvdW5kIjp7IiRpZCI6IjEwNiIsIkNvbG9yIjp7IiRpZCI6IjEwNyIsIkEiOjI1NSwiUiI6MCwiRyI6MTE0LCJCIjoxODh9fSwiSXNWaXNpYmxlIjp0cnVlLCJXaWR0aCI6MC4wLCJIZWlnaHQiOjE2LjAsIkJvcmRlclN0eWxlIjp7IiRpZCI6IjEwOCIsIkxpbmVDb2xvciI6eyIkaWQiOiIxMDkiLCIkdHlwZSI6Ik5MUkUuQ29tbW9uLkRvbS5Tb2xpZENvbG9yQnJ1c2gsIE5MUkUuQ29tbW9uIiwiQ29sb3IiOnsiJGlkIjoiMTEwIiwiQSI6MjU1LCJSIjoyNTUsIkciOjAsIkIiOjB9fSwiTGluZVdlaWdodCI6MC4wLCJMaW5lVHlwZSI6MCwiUGFyZW50U3R5bGUiOm51bGx9LCJQYXJlbnRTdHlsZSI6bnVsbH0sIlRpdGxlU3R5bGUiOnsiJGlkIjoiMTExIiwiRm9udFNldHRpbmdzIjp7IiRpZCI6IjExMiIsIkZvbnRTaXplIjoxMSwiRm9udE5hbWUiOiJDYWxpYnJpIiwiSXNCb2xkIjp0cnV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95eXl5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V9fSwiU2hvd0VsYXBzZWRUaW1lR3JhZGllbnRTdHlsZSI6ZmFsc2V9LCJTY2FsZSI6eyIkaWQiOiIxMjciLCJTdGFydERhdGUiOiIwMDAxLTAxLTAxVDAwOjAwOjAwIiwiRW5kRGF0ZSI6IjIwMTgtMDYtMjlUMjM6NTk6MDAiLCJGb3JtYXQiOiJNTU0iLCJUeXBlIjoyLCJBdXRvRGF0ZVJhbmdlIjp0cnVlLCJXb3JraW5nRGF5cyI6MTI3LCJUb2RheU1hcmtlclRleHQiOiJIb3kiLCJBdXRvU2NhbGVUeXBlIjp0cnVlfSwiTWlsZXN0b25lcyI6W3siJGlkIjoiMTI4IiwiRGF0ZSI6IjIwMTgtMDMtMzBUMDA6MDA6MDAiLCJTdHlsZSI6eyIkaWQiOiIxMjkiLCJTaGFwZSI6MiwiQ29ubmVjdG9yTWFyZ2luIjp7IiRyZWYiOiI1NCJ9LCJDb25uZWN0b3JTdHlsZSI6eyIkaWQiOiIxMzAiLCJMaW5lQ29sb3IiOnsiJGlkIjoiMTMxIiwiJHR5cGUiOiJOTFJFLkNvbW1vbi5Eb20uU29saWRDb2xvckJydXNoLCBOTFJFLkNvbW1vbiIsIkNvbG9yIjp7IiRpZCI6IjEzMiIsIkEiOjEyNywiUiI6MzEsIkciOjczLCJCIjoxMjZ9fSwiTGluZVdlaWdodCI6MS4wLCJMaW5lVHlwZSI6MCwiUGFyZW50U3R5bGUiOm51bGx9LCJJc0JlbG93VGltZWJhbmQiOmZhbHNlLCJIaWRlRGF0ZSI6ZmFsc2UsIlNoYXBlU2l6ZSI6MSwiU3BhY2luZyI6MS4wLCJQYWRkaW5nIjp7IiRyZWYiOiI1OCJ9LCJTaGFwZVN0eWxlIjp7IiRpZCI6IjEzMyIsIk1hcmdpbiI6eyIkcmVmIjoiNjAifSwiUGFkZGluZyI6eyIkcmVmIjoiNjEifSwiQmFja2dyb3VuZCI6eyIkaWQiOiIxMzQiLCJDb2xvciI6eyIkaWQiOiIxMzUiLCJBIjoyNTUsIlIiOjIzNCwiRyI6MjIsIkIiOjMwfX0sIklzVmlzaWJsZSI6dHJ1ZSwiV2lkdGgiOjE4LjAsIkhlaWdodCI6MjAuMCwiQm9yZGVyU3R5bGUiOnsiJGlkIjoiMTM2IiwiTGluZUNvbG9yIjp7IiRyZWYiOiI2NSJ9LCJMaW5lV2VpZ2h0IjowLjAsIkxpbmVUeXBlIjowLCJQYXJlbnRTdHlsZSI6bnVsbH0sIlBhcmVudFN0eWxlIjpudWxsfSwiVGl0bGVTdHlsZSI6eyIkaWQiOiIxMzciLCJGb250U2V0dGluZ3MiOnsiJGlkIjoiMTM4IiwiRm9udFNpemUiOjExLCJGb250TmFtZSI6IkNhbGlicmkiLCJJc0JvbGQiOnRydWUsIklzSXRhbGljIjpmYWxzZSwiSXNVbmRlcmxpbmVkIjpmYWxzZSwiUGFyZW50U3R5bGUiOm51bGx9LCJBdXRvU2l6ZSI6MCwiRm9yZWdyb3VuZCI6eyIkaWQiOiIxMzkiLCJDb2xvciI6eyIkcmVmIjoiNzAi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m51bGx9LCJEYXRlU3R5bGUiOnsiJGlkIjoiMTQxIiwiRm9udFNldHRpbmdzIjp7IiRpZCI6IjE0MiIsIkZvbnRTaXplIjoxMCwiRm9udE5hbWUiOiJDYWxpYnJpIiwiSXNCb2xkIjpmYWxzZSwiSXNJdGFsaWMiOmZhbHNlLCJJc1VuZGVybGluZWQiOmZhbHNlLCJQYXJlbnRTdHlsZSI6bnVsbH0sIkF1dG9TaXplIjowLCJGb3JlZ3JvdW5kIjp7IiRpZCI6IjE0MyIsIkNvbG9yIjp7IiRyZWYiOiI3NyJ9fSwiTWF4V2lkdGgiOjIwMC4wLCJNYXhIZWlnaHQiOiJJbmZpbml0eSIsIlNtYXJ0Rm9yZWdyb3VuZElzQWN0aXZlIjpmYWxzZSwiSG9yaXpvbnRhbEFsaWdubWVudCI6MCwiVmVydGljYWxBbGlnbm1lbnQiOjAsIlNtYXJ0Rm9yZWdyb3VuZCI6bnVsbCwiQmFja2dyb3VuZEZpbGxUeXBlIjowLCJNYXJnaW4iOnsiJHJlZiI6Ijc4In0sIlBhZGRpbmciOnsiJHJlZiI6Ijc5In0sIkJhY2tncm91bmQiOnsiJHJlZiI6IjgwIn0sIklzVmlzaWJsZSI6dHJ1ZSwiV2lkdGgiOjAuMCwiSGVpZ2h0IjowLjAsIkJvcmRlclN0eWxlIjp7IiRpZCI6IjE0NCIsIkxpbmVDb2xvciI6bnVsbCwiTGluZVdlaWdodCI6MC4wLCJMaW5lVHlwZSI6MCwiUGFyZW50U3R5bGUiOm51bGx9LCJQYXJlbnRTdHlsZSI6bnVsbH0sIkRhdGVGb3JtYXQiOnsiJHJlZiI6IjgxIn0sIklzVmlzaWJsZSI6dHJ1ZSwiUGFyZW50U3R5bGUiOm51bGx9LCJJbmRleCI6NCwiUGVyY2VudGFnZUNvbXBsZXRlIjpudWxsLCJQb3NpdGlvbiI6eyJSYXRpbyI6MC4wLCJJc0N1c3RvbSI6ZmFsc2V9LCJEYXRlRm9ybWF0Ijp7IiRyZWYiOiI4MSJ9LCJJZCI6ImJmZmJiZGU1LTZjOWItNDIwNS04YzQ4LWIxOTQzODljNGRhMCIsIkltcG9ydElkIjpudWxsLCJUaXRsZSI6IlJlbGVhc2UgMS4wIiwiTm90ZSI6bnVsbCwiSHlwZXJsaW5rIjpudWxsLCJJc0NoYW5nZWQiOmZhbHNlLCJJc05ldyI6ZmFsc2V9LHsiJGlkIjoiMTQ1IiwiRGF0ZSI6IjIwMTgtMDYtMjlUMDA6MDA6MDBaIiwiU3R5bGUiOnsiJGlkIjoiMTQ2IiwiU2hhcGUiOjIsIkNvbm5lY3Rvck1hcmdpbiI6eyIkcmVmIjoiNTQifSwiQ29ubmVjdG9yU3R5bGUiOnsiJGlkIjoiMTQ3IiwiTGluZUNvbG9yIjp7IiRpZCI6IjE0OCIsIiR0eXBlIjoiTkxSRS5Db21tb24uRG9tLlNvbGlkQ29sb3JCcnVzaCwgTkxSRS5Db21tb24iLCJDb2xvciI6eyIkaWQiOiIxNDkiLCJBIjoxMjcsIlIiOjMxLCJHIjo3MywiQiI6MTI2fX0sIkxpbmVXZWlnaHQiOjEuMCwiTGluZVR5cGUiOjAsIlBhcmVudFN0eWxlIjpudWxsfSwiSXNCZWxvd1RpbWViYW5kIjpmYWxzZSwiSGlkZURhdGUiOmZhbHNlLCJTaGFwZVNpemUiOjEsIlNwYWNpbmciOjEuMCwiUGFkZGluZyI6eyIkcmVmIjoiNTgifSwiU2hhcGVTdHlsZSI6eyIkaWQiOiIxNTAiLCJNYXJnaW4iOnsiJHJlZiI6IjYwIn0sIlBhZGRpbmciOnsiJHJlZiI6IjYxIn0sIkJhY2tncm91bmQiOnsiJGlkIjoiMTUxIiwiQ29sb3IiOnsiJGlkIjoiMTUyIiwiQSI6MjU1LCJSIjoyMzQsIkciOjIyLCJCIjozMH19LCJJc1Zpc2libGUiOnRydWUsIldpZHRoIjoxOC4wLCJIZWlnaHQiOjIwLjAsIkJvcmRlclN0eWxlIjp7IiRpZCI6IjE1MyIsIkxpbmVDb2xvciI6eyIkcmVmIjoiNjUifSwiTGluZVdlaWdodCI6MC4wLCJMaW5lVHlwZSI6MCwiUGFyZW50U3R5bGUiOm51bGx9LCJQYXJlbnRTdHlsZSI6bnVsbH0sIlRpdGxlU3R5bGUiOnsiJGlkIjoiMTU0IiwiRm9udFNldHRpbmdzIjp7IiRpZCI6IjE1NSIsIkZvbnRTaXplIjoxMSwiRm9udE5hbWUiOiJDYWxpYnJpIiwiSXNCb2xkIjp0cnVlLCJJc0l0YWxpYyI6ZmFsc2UsIklzVW5kZXJsaW5lZCI6ZmFsc2UsIlBhcmVudFN0eWxlIjpudWxsfSwiQXV0b1NpemUiOjAsIkZvcmVncm91bmQiOnsiJGlkIjoiMTU2IiwiQ29sb3IiOnsiJHJlZiI6IjcwIn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cmVmIjoiNzMifSwiSXNWaXNpYmxlIjp0cnVlLCJXaWR0aCI6MC4wLCJIZWlnaHQiOjAuMCwiQm9yZGVyU3R5bGUiOnsiJGlkIjoiMTU3IiwiTGluZUNvbG9yIjpudWxsLCJMaW5lV2VpZ2h0IjowLjAsIkxpbmVUeXBlIjowLCJQYXJlbnRTdHlsZSI6bnVsbH0sIlBhcmVudFN0eWxlIjpudWxsfSwiRGF0ZVN0eWxlIjp7IiRpZCI6IjE1OCIsIkZvbnRTZXR0aW5ncyI6eyIkaWQiOiIxNTkiLCJGb250U2l6ZSI6MTAsIkZvbnROYW1lIjoiQ2FsaWJyaSIsIklzQm9sZCI6ZmFsc2UsIklzSXRhbGljIjpmYWxzZSwiSXNVbmRlcmxpbmVkIjpmYWxzZSwiUGFyZW50U3R5bGUiOm51bGx9LCJBdXRvU2l6ZSI6MCwiRm9yZWdyb3VuZCI6eyIkaWQiOiIxNjAiLCJDb2xvciI6eyIkcmVmIjoiNzcifX0sIk1heFdpZHRoIjoyMDAuMCwiTWF4SGVpZ2h0IjoiSW5maW5pdHkiLCJTbWFydEZvcmVncm91bmRJc0FjdGl2ZSI6ZmFsc2UsIkhvcml6b250YWxBbGlnbm1lbnQiOjAsIlZlcnRpY2FsQWxpZ25tZW50IjowLCJTbWFydEZvcmVncm91bmQiOm51bGwsIkJhY2tncm91bmRGaWxsVHlwZSI6MCwiTWFyZ2luIjp7IiRyZWYiOiI3OCJ9LCJQYWRkaW5nIjp7IiRyZWYiOiI3OSJ9LCJCYWNrZ3JvdW5kIjp7IiRyZWYiOiI4MCJ9LCJJc1Zpc2libGUiOnRydWUsIldpZHRoIjowLjAsIkhlaWdodCI6MC4wLCJCb3JkZXJTdHlsZSI6eyIkaWQiOiIxNjEiLCJMaW5lQ29sb3IiOm51bGwsIkxpbmVXZWlnaHQiOjAuMCwiTGluZVR5cGUiOjAsIlBhcmVudFN0eWxlIjpudWxsfSwiUGFyZW50U3R5bGUiOm51bGx9LCJEYXRlRm9ybWF0Ijp7IiRyZWYiOiI4MSJ9LCJJc1Zpc2libGUiOnRydWUsIlBhcmVudFN0eWxlIjpudWxsfSwiSW5kZXgiOjgsIlBlcmNlbnRhZ2VDb21wbGV0ZSI6bnVsbCwiUG9zaXRpb24iOnsiUmF0aW8iOjAuMCwiSXNDdXN0b20iOmZhbHNlfSwiRGF0ZUZvcm1hdCI6eyIkcmVmIjoiODEifSwiSWQiOiI2YzgyOGExMC1iNWM5LTRlYWEtOGY4Yi0yODM1NTNlYmRiNDYiLCJJbXBvcnRJZCI6bnVsbCwiVGl0bGUiOiJSZWxlYXNlIDIuMCIsIk5vdGUiOm51bGwsIkh5cGVybGluayI6bnVsbCwiSXNDaGFuZ2VkIjpmYWxzZSwiSXNOZXciOmZhbHNlfV0sIlRhc2tzIjpbeyIkaWQiOiIxNjIiLCJHcm91cE5hbWUiOm51bGwsIlN0YXJ0RGF0ZSI6IjIwMTgtMDEtMDFUMDA6MDA6MDBaIiwiRW5kRGF0ZSI6IjIwMTgtMDEtMzFUMjM6NTk6MDBaIiwiUGVyY2VudGFnZUNvbXBsZXRlIjpudWxsLCJTdHlsZSI6eyIkaWQiOiIxNjMiLCJTaGFwZSI6MCwiU2hhcGVUaGlja25lc3MiOjEsIkR1cmF0aW9uRm9ybWF0IjowLCJJbmNsdWRlTm9uV29ya2luZ0RheXNJbkR1cmF0aW9uIjpmYWxzZSwiUGVyY2VudGFnZUNvbXBsZXRlU3R5bGUiOnsiJGlkIjoiMTY0IiwiRm9udFNldHRpbmdzIjp7IiRpZCI6IjE2NSIsIkZvbnRTaXplIjoxMCwiRm9udE5hbWUiOiJDYWxpYnJpIiwiSXNCb2xkIjpmYWxzZSwiSXNJdGFsaWMiOmZhbHNlLCJJc1VuZGVybGluZWQiOmZhbHNlLCJQYXJlbnRTdHlsZSI6bnVsbH0sIkF1dG9TaXplIjowLCJGb3JlZ3JvdW5kIjp7IiRpZCI6IjE2Ni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2NyIsIkxpbmVDb2xvciI6bnVsbCwiTGluZVdlaWdodCI6MC4wLCJMaW5lVHlwZSI6MCwiUGFyZW50U3R5bGUiOm51bGx9LCJQYXJlbnRTdHlsZSI6bnVsbH0sIkR1cmF0aW9uU3R5bGUiOnsiJGlkIjoiMTY4IiwiRm9udFNldHRpbmdzIjp7IiRpZCI6IjE2OSIsIkZvbnRTaXplIjoxMCwiRm9udE5hbWUiOiJDYWxpYnJpIiwiSXNCb2xkIjpmYWxzZSwiSXNJdGFsaWMiOmZhbHNlLCJJc1VuZGVybGluZWQiOmZhbHNlLCJQYXJlbnRTdHlsZSI6bnVsbH0sIkF1dG9TaXplIjowLCJGb3JlZ3JvdW5kIjp7IiRpZCI6IjE3M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3MSIsIkxpbmVDb2xvciI6bnVsbCwiTGluZVdlaWdodCI6MC4wLCJMaW5lVHlwZSI6MCwiUGFyZW50U3R5bGUiOm51bGx9LCJQYXJlbnRTdHlsZSI6bnVsbH0sIkhvcml6b250YWxDb25uZWN0b3JTdHlsZSI6eyIkaWQiOiIxNzIiLCJMaW5lQ29sb3IiOnsiJHJlZiI6Ijk4In0sIkxpbmVXZWlnaHQiOjEuMCwiTGluZVR5cGUiOjAsIlBhcmVudFN0eWxlIjpudWxsfSwiVmVydGljYWxDb25uZWN0b3JTdHlsZSI6eyIkaWQiOiIxNzM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c0IiwiTWFyZ2luIjp7IiRyZWYiOiIxMDQifSwiUGFkZGluZyI6eyIkcmVmIjoiMTA1In0sIkJhY2tncm91bmQiOnsiJGlkIjoiMTc1IiwiQ29sb3IiOnsiJGlkIjoiMTc2IiwiQSI6MjU1LCJSIjo5MSwiRyI6MTU1LCJCIjoyMTN9fSwiSXNWaXNpYmxlIjp0cnVlLCJXaWR0aCI6MC4wLCJIZWlnaHQiOjE2LjAsIkJvcmRlclN0eWxlIjp7IiRpZCI6IjE3NyIsIkxpbmVDb2xvciI6eyIkcmVmIjoiMTA5In0sIkxpbmVXZWlnaHQiOjAuMCwiTGluZVR5cGUiOjAsIlBhcmVudFN0eWxlIjpudWxsfSwiUGFyZW50U3R5bGUiOm51bGx9LCJUaXRsZVN0eWxlIjp7IiRpZCI6IjE3OCIsIkZvbnRTZXR0aW5ncyI6eyIkaWQiOiIxNzkiLCJGb250U2l6ZSI6MTEsIkZvbnROYW1lIjoiQ2FsaWJyaSIsIklzQm9sZCI6dHJ1ZSwiSXNJdGFsaWMiOmZhbHNlLCJJc1VuZGVybGluZWQiOmZhbHNlLCJQYXJlbnRTdHlsZSI6bnVsbH0sIkF1dG9TaXplIjowLCJGb3JlZ3JvdW5kIjp7IiRpZCI6IjE4M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xODEiLCJMaW5lQ29sb3IiOm51bGwsIkxpbmVXZWlnaHQiOjAuMCwiTGluZVR5cGUiOjAsIlBhcmVudFN0eWxlIjpudWxsfSwiUGFyZW50U3R5bGUiOm51bGx9LCJEYXRlU3R5bGUiOnsiJGlkIjoiMTgyIiwiRm9udFNldHRpbmdzIjp7IiRpZCI6IjE4MyIsIkZvbnRTaXplIjoxMCwiRm9udE5hbWUiOiJDYWxpYnJpIiwiSXNCb2xkIjpmYWxzZSwiSXNJdGFsaWMiOmZhbHNlLCJJc1VuZGVybGluZWQiOmZhbHNlLCJQYXJlbnRTdHlsZSI6bnVsbH0sIkF1dG9TaXplIjowLCJGb3JlZ3JvdW5kIjp7IiRpZCI6IjE4N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xODUiLCJMaW5lQ29sb3IiOm51bGwsIkxpbmVXZWlnaHQiOjAuMCwiTGluZVR5cGUiOjAsIlBhcmVudFN0eWxlIjpudWxsfSwiUGFyZW50U3R5bGUiOm51bGx9LCJEYXRlRm9ybWF0Ijp7IiRyZWYiOiIxMjUifSwiSXNWaXNpYmxlIjp0cnVlLCJQYXJlbnRTdHlsZSI6bnVsbH0sIkluZGV4IjoxLCJTbWFydER1cmF0aW9uQWN0aXZhdGVkIjpmYWxzZSwiRGF0ZUZvcm1hdCI6eyIkcmVmIjoiMTI1In0sIklkIjoiOTkwNWQ5OTQtOGZkMi00OTE2LWE5ZWItMmFkNGIzNmQxODlhIiwiSW1wb3J0SWQiOm51bGwsIlRpdGxlIjoiU3ByaW50IDEiLCJOb3RlIjpudWxsLCJIeXBlcmxpbmsiOm51bGwsIklzQ2hhbmdlZCI6ZmFsc2UsIklzTmV3IjpmYWxzZX0seyIkaWQiOiIxODYiLCJHcm91cE5hbWUiOm51bGwsIlN0YXJ0RGF0ZSI6IjIwMTgtMDItMDFUMDA6MDA6MDBaIiwiRW5kRGF0ZSI6IjIwMTgtMDItMjhUMjM6NTk6MDBaIiwiUGVyY2VudGFnZUNvbXBsZXRlIjpudWxsLCJTdHlsZSI6eyIkaWQiOiIxODciLCJTaGFwZSI6MCwiU2hhcGVUaGlja25lc3MiOjEsIkR1cmF0aW9uRm9ybWF0IjowLCJJbmNsdWRlTm9uV29ya2luZ0RheXNJbkR1cmF0aW9uIjpmYWxzZSwiUGVyY2VudGFnZUNvbXBsZXRlU3R5bGUiOnsiJGlkIjoiMTg4IiwiRm9udFNldHRpbmdzIjp7IiRpZCI6IjE4OSIsIkZvbnRTaXplIjoxMCwiRm9udE5hbWUiOiJDYWxpYnJpIiwiSXNCb2xkIjpmYWxzZSwiSXNJdGFsaWMiOmZhbHNlLCJJc1VuZGVybGluZWQiOmZhbHNlLCJQYXJlbnRTdHlsZSI6bnVsbH0sIkF1dG9TaXplIjowLCJGb3JlZ3JvdW5kIjp7IiRpZCI6IjE5M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E5MSIsIkxpbmVDb2xvciI6bnVsbCwiTGluZVdlaWdodCI6MC4wLCJMaW5lVHlwZSI6MCwiUGFyZW50U3R5bGUiOm51bGx9LCJQYXJlbnRTdHlsZSI6bnVsbH0sIkR1cmF0aW9uU3R5bGUiOnsiJGlkIjoiMTkyIiwiRm9udFNldHRpbmdzIjp7IiRpZCI6IjE5MyIsIkZvbnRTaXplIjoxMCwiRm9udE5hbWUiOiJDYWxpYnJpIiwiSXNCb2xkIjpmYWxzZSwiSXNJdGFsaWMiOmZhbHNlLCJJc1VuZGVybGluZWQiOmZhbHNlLCJQYXJlbnRTdHlsZSI6bnVsbH0sIkF1dG9TaXplIjowLCJGb3JlZ3JvdW5kIjp7IiRpZCI6IjE5N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E5NSIsIkxpbmVDb2xvciI6bnVsbCwiTGluZVdlaWdodCI6MC4wLCJMaW5lVHlwZSI6MCwiUGFyZW50U3R5bGUiOm51bGx9LCJQYXJlbnRTdHlsZSI6bnVsbH0sIkhvcml6b250YWxDb25uZWN0b3JTdHlsZSI6eyIkaWQiOiIxOTYiLCJMaW5lQ29sb3IiOnsiJHJlZiI6Ijk4In0sIkxpbmVXZWlnaHQiOjEuMCwiTGluZVR5cGUiOjAsIlBhcmVudFN0eWxlIjpudWxsfSwiVmVydGljYWxDb25uZWN0b3JTdHlsZSI6eyIkaWQiOiIxOTc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Tk4IiwiTWFyZ2luIjp7IiRyZWYiOiIxMDQifSwiUGFkZGluZyI6eyIkcmVmIjoiMTA1In0sIkJhY2tncm91bmQiOnsiJGlkIjoiMTk5IiwiQ29sb3IiOnsiJGlkIjoiMjAwIiwiQSI6MjU1LCJSIjoyMzcsIkciOjEyNSwiQiI6NDl9fSwiSXNWaXNpYmxlIjp0cnVlLCJXaWR0aCI6MC4wLCJIZWlnaHQiOjE2LjAsIkJvcmRlclN0eWxlIjp7IiRpZCI6IjIwMSIsIkxpbmVDb2xvciI6eyIkcmVmIjoiMTA5In0sIkxpbmVXZWlnaHQiOjAuMCwiTGluZVR5cGUiOjAsIlBhcmVudFN0eWxlIjpudWxsfSwiUGFyZW50U3R5bGUiOm51bGx9LCJUaXRsZVN0eWxlIjp7IiRpZCI6IjIwMiIsIkZvbnRTZXR0aW5ncyI6eyIkaWQiOiIyMDMiLCJGb250U2l6ZSI6MTEsIkZvbnROYW1lIjoiQ2FsaWJyaSIsIklzQm9sZCI6dHJ1ZSwiSXNJdGFsaWMiOmZhbHNlLCJJc1VuZGVybGluZWQiOmZhbHNlLCJQYXJlbnRTdHlsZSI6bnVsbH0sIkF1dG9TaXplIjowLCJGb3JlZ3JvdW5kIjp7IiRpZCI6IjIwNCIsIkNvbG9yIjp7IiRyZWYiOiIxMTQifX0sIk1heFdpZHRoIjo5NjAuMCwiTWF4SGVpZ2h0IjoiSW5maW5pdHkiLCJTbWFydEZvcmVncm91bmRJc0FjdGl2ZSI6ZmFsc2UsIkhvcml6b250YWxBbGlnbm1lbnQiOjA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yMDUiLCJMaW5lQ29sb3IiOm51bGwsIkxpbmVXZWlnaHQiOjAuMCwiTGluZVR5cGUiOjAsIlBhcmVudFN0eWxlIjpudWxsfSwiUGFyZW50U3R5bGUiOm51bGx9LCJEYXRlU3R5bGUiOnsiJGlkIjoiMjA2IiwiRm9udFNldHRpbmdzIjp7IiRpZCI6IjIwNyIsIkZvbnRTaXplIjoxMCwiRm9udE5hbWUiOiJDYWxpYnJpIiwiSXNCb2xkIjpmYWxzZSwiSXNJdGFsaWMiOmZhbHNlLCJJc1VuZGVybGluZWQiOmZhbHNlLCJQYXJlbnRTdHlsZSI6bnVsbH0sIkF1dG9TaXplIjowLCJGb3JlZ3JvdW5kIjp7IiRpZCI6IjIwOCIsIkNvbG9yIjp7IiRyZWYiOiIxMjEifX0sIk1heFdpZHRoIjoyMDAuMCwiTWF4SGVpZ2h0IjoiSW5maW5pdHkiLCJTbWFydEZvcmVncm91bmRJc0FjdGl2ZSI6ZmFsc2UsIkhvcml6b250YWxBbGlnbm1lbnQiOjAsIlZlcnRpY2FsQWxpZ25tZW50IjowLCJTbWFydEZvcmVncm91bmQiOm51bGwsIkJhY2tncm91bmRGaWxsVHlwZSI6MCwiTWFyZ2luIjp7IiRyZWYiOiIxMjIifSwiUGFkZGluZyI6eyIkcmVmIjoiMTIzIn0sIkJhY2tncm91bmQiOnsiJHJlZiI6IjEyNCJ9LCJJc1Zpc2libGUiOnRydWUsIldpZHRoIjowLjAsIkhlaWdodCI6MC4wLCJCb3JkZXJTdHlsZSI6eyIkaWQiOiIyMDkiLCJMaW5lQ29sb3IiOm51bGwsIkxpbmVXZWlnaHQiOjAuMCwiTGluZVR5cGUiOjAsIlBhcmVudFN0eWxlIjpudWxsfSwiUGFyZW50U3R5bGUiOm51bGx9LCJEYXRlRm9ybWF0Ijp7IiRyZWYiOiIxMjUifSwiSXNWaXNpYmxlIjp0cnVlLCJQYXJlbnRTdHlsZSI6bnVsbH0sIkluZGV4IjoyLCJTbWFydER1cmF0aW9uQWN0aXZhdGVkIjpmYWxzZSwiRGF0ZUZvcm1hdCI6eyIkcmVmIjoiMTI1In0sIklkIjoiZjM5MDQyNzgtMTZlOS00OTg0LWJlZGQtYjU2MGQzYzc2YjU1IiwiSW1wb3J0SWQiOm51bGwsIlRpdGxlIjoiU3ByaW50IDIiLCJOb3RlIjpudWxsLCJIeXBlcmxpbmsiOm51bGwsIklzQ2hhbmdlZCI6ZmFsc2UsIklzTmV3IjpmYWxzZX0seyIkaWQiOiIyMTAiLCJHcm91cE5hbWUiOm51bGwsIlN0YXJ0RGF0ZSI6IjIwMTgtMDMtMDFUMDA6MDA6MDBaIiwiRW5kRGF0ZSI6IjIwMTgtMDMtMzBUMjM6NTk6MDBaIiwiUGVyY2VudGFnZUNvbXBsZXRlIjpudWxsLCJTdHlsZSI6eyIkaWQiOiIyMTEiLCJTaGFwZSI6MCwiU2hhcGVUaGlja25lc3MiOjEsIkR1cmF0aW9uRm9ybWF0IjowLCJJbmNsdWRlTm9uV29ya2luZ0RheXNJbkR1cmF0aW9uIjpmYWxzZSwiUGVyY2VudGFnZUNvbXBsZXRlU3R5bGUiOnsiJGlkIjoiMjEyIiwiRm9udFNldHRpbmdzIjp7IiRpZCI6IjIxMyIsIkZvbnRTaXplIjoxMCwiRm9udE5hbWUiOiJDYWxpYnJpIiwiSXNCb2xkIjpmYWxzZSwiSXNJdGFsaWMiOmZhbHNlLCJJc1VuZGVybGluZWQiOmZhbHNlLCJQYXJlbnRTdHlsZSI6bnVsbH0sIkF1dG9TaXplIjowLCJGb3JlZ3JvdW5kIjp7IiRpZCI6IjIxNCIsIkNvbG9yIjp7IiRyZWYiOiI4NiJ9fSwiTWF4V2lkdGgiOjIwMC4wLCJNYXhIZWlnaHQiOiJJbmZpbml0eSIsIlNtYXJ0Rm9yZWdyb3VuZElzQWN0aXZlIjpmYWxzZSwiSG9yaXpvbnRhbEFsaWdubWVudCI6MCwiVmVydGljYWxBbGlnbm1lbnQiOjAsIlNtYXJ0Rm9yZWdyb3VuZCI6bnVsbCwiQmFja2dyb3VuZEZpbGxUeXBlIjowLCJNYXJnaW4iOnsiJHJlZiI6Ijg3In0sIlBhZGRpbmciOnsiJHJlZiI6Ijg4In0sIkJhY2tncm91bmQiOnsiJHJlZiI6Ijg5In0sIklzVmlzaWJsZSI6dHJ1ZSwiV2lkdGgiOjAuMCwiSGVpZ2h0IjowLjAsIkJvcmRlclN0eWxlIjp7IiRpZCI6IjIxNSIsIkxpbmVDb2xvciI6bnVsbCwiTGluZVdlaWdodCI6MC4wLCJMaW5lVHlwZSI6MCwiUGFyZW50U3R5bGUiOm51bGx9LCJQYXJlbnRTdHlsZSI6bnVsbH0sIkR1cmF0aW9uU3R5bGUiOnsiJGlkIjoiMjE2IiwiRm9udFNldHRpbmdzIjp7IiRpZCI6IjIxNyIsIkZvbnRTaXplIjoxMCwiRm9udE5hbWUiOiJDYWxpYnJpIiwiSXNCb2xkIjpmYWxzZSwiSXNJdGFsaWMiOmZhbHNlLCJJc1VuZGVybGluZWQiOmZhbHNlLCJQYXJlbnRTdHlsZSI6bnVsbH0sIkF1dG9TaXplIjowLCJGb3JlZ3JvdW5kIjp7IiRpZCI6IjIxOCIsIkNvbG9yIjp7IiRyZWYiOiI5MyJ9fSwiTWF4V2lkdGgiOjIwMC4wLCJNYXhIZWlnaHQiOiJJbmZpbml0eSIsIlNtYXJ0Rm9yZWdyb3VuZElzQWN0aXZlIjpmYWxzZSwiSG9yaXpvbnRhbEFsaWdubWVudCI6MCwiVmVydGljYWxBbGlnbm1lbnQiOjAsIlNtYXJ0Rm9yZWdyb3VuZCI6bnVsbCwiQmFja2dyb3VuZEZpbGxUeXBlIjowLCJNYXJnaW4iOnsiJHJlZiI6Ijk0In0sIlBhZGRpbmciOnsiJHJlZiI6Ijk1In0sIkJhY2tncm91bmQiOnsiJHJlZiI6Ijk2In0sIklzVmlzaWJsZSI6dHJ1ZSwiV2lkdGgiOjAuMCwiSGVpZ2h0IjowLjAsIkJvcmRlclN0eWxlIjp7IiRpZCI6IjIxOSIsIkxpbmVDb2xvciI6bnVsbCwiTGluZVdlaWdodCI6MC4wLCJMaW5lVHlwZSI6MCwiUGFyZW50U3R5bGUiOm51bGx9LCJQYXJlbnRTdHlsZSI6bnVsbH0sIkhvcml6b250YWxDb25uZWN0b3JTdHlsZSI6eyIkaWQiOiIyMjAiLCJMaW5lQ29sb3IiOnsiJHJlZiI6Ijk4In0sIkxpbmVXZWlnaHQiOjEuMCwiTGluZVR5cGUiOjAsIlBhcmVudFN0eWxlIjpudWxsfSwiVmVydGljYWxDb25uZWN0b3JTdHlsZSI6eyIkaWQiOiIyMjEiLCJMaW5lQ29sb3IiOnsiJHJlZiI6IjEwMSJ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lNoYXBlU3R5bGUiOnsiJGlkIjoiMjIyIiwiTWFyZ2luIjp7IiRyZWYiOiIxMDQifSwiUGFkZGluZyI6eyIkcmVmIjoiMTA1In0sIkJhY2tncm91bmQiOnsiJGlkIjoiMjIzIiwiQ29sb3IiOnsiJGlkIjoiMjI0IiwiQSI6MjU1LCJSIjoyNTUsIkciOjE5MiwiQiI6MH19LCJJc1Zpc2libGUiOnRydWUsIldpZHRoIjowLjAsIkhlaWdodCI6MTYuMCwiQm9yZGVyU3R5bGUiOnsiJGlkIjoiMjI1IiwiTGluZUNvbG9yIjp7IiRyZWYiOiIxMDki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yOSIsIkxpbmVDb2xvciI6bnVsbCwiTGluZVdlaWdodCI6MC4wLCJMaW5lVHlwZSI6MCwiUGFyZW50U3R5bGUiOm51bGx9LCJQYXJlbnRTdHlsZSI6bnVsbH0sIkRhdGVTdHlsZSI6eyIkaWQiOiIyMzAiLCJGb250U2V0dGluZ3MiOnsiJGlkIjoiMjMxIiwiRm9udFNpemUiOjEwLCJGb250TmFtZSI6IkNhbGlicmkiLCJJc0JvbGQiOmZhbHNlLCJJc0l0YWxpYyI6ZmFsc2UsIklzVW5kZXJsaW5lZCI6ZmFsc2UsIlBhcmVudFN0eWxlIjpudWxsfSwiQXV0b1NpemUiOjAsIkZvcmVncm91bmQiOnsiJGlkIjoiMjMy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zMyIsIkxpbmVDb2xvciI6bnVsbCwiTGluZVdlaWdodCI6MC4wLCJMaW5lVHlwZSI6MCwiUGFyZW50U3R5bGUiOm51bGx9LCJQYXJlbnRTdHlsZSI6bnVsbH0sIkRhdGVGb3JtYXQiOnsiJHJlZiI6IjEyNSJ9LCJJc1Zpc2libGUiOnRydWUsIlBhcmVudFN0eWxlIjpudWxsfSwiSW5kZXgiOjMsIlNtYXJ0RHVyYXRpb25BY3RpdmF0ZWQiOmZhbHNlLCJEYXRlRm9ybWF0Ijp7IiRyZWYiOiIxMjUifSwiSWQiOiI0YzUyMzQ4Ni03ODA5LTQ2MzAtYTlkMi0wZWM4MDEwMTJiNTciLCJJbXBvcnRJZCI6bnVsbCwiVGl0bGUiOiJTcHJpbnQgMyIsIk5vdGUiOm51bGwsIkh5cGVybGluayI6bnVsbCwiSXNDaGFuZ2VkIjpmYWxzZSwiSXNOZXciOmZhbHNlfSx7IiRpZCI6IjIzNCIsIkdyb3VwTmFtZSI6bnVsbCwiU3RhcnREYXRlIjoiMjAxOC0wNC0wMlQwMDowMDowMFoiLCJFbmREYXRlIjoiMjAxOC0wNC0zMFQyMzo1OTowMFoiLCJQZXJjZW50YWdlQ29tcGxldGUiOm51bGwsIlN0eWxlIjp7IiRpZCI6IjIzNSIsIlNoYXBlIjowLCJTaGFwZVRoaWNrbmVzcyI6MSwiRHVyYXRpb25Gb3JtYXQiOjAsIkluY2x1ZGVOb25Xb3JraW5nRGF5c0luRHVyYXRpb24iOmZhbHNlLCJQZXJjZW50YWdlQ29tcGxldGVTdHlsZSI6eyIkaWQiOiIyMzYiLCJGb250U2V0dGluZ3MiOnsiJGlkIjoiMjM3IiwiRm9udFNpemUiOjEwLCJGb250TmFtZSI6IkNhbGlicmkiLCJJc0JvbGQiOmZhbHNlLCJJc0l0YWxpYyI6ZmFsc2UsIklzVW5kZXJsaW5lZCI6ZmFsc2UsIlBhcmVudFN0eWxlIjpudWxsfSwiQXV0b1NpemUiOjAsIkZvcmVncm91bmQiOnsiJGlkIjoiMjM4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M5IiwiTGluZUNvbG9yIjpudWxsLCJMaW5lV2VpZ2h0IjowLjAsIkxpbmVUeXBlIjowLCJQYXJlbnRTdHlsZSI6bnVsbH0sIlBhcmVudFN0eWxlIjpudWxsfSwiRHVyYXRpb25TdHlsZSI6eyIkaWQiOiIyNDAiLCJGb250U2V0dGluZ3MiOnsiJGlkIjoiMjQxIiwiRm9udFNpemUiOjEwLCJGb250TmFtZSI6IkNhbGlicmkiLCJJc0JvbGQiOmZhbHNlLCJJc0l0YWxpYyI6ZmFsc2UsIklzVW5kZXJsaW5lZCI6ZmFsc2UsIlBhcmVudFN0eWxlIjpudWxsfSwiQXV0b1NpemUiOjAsIkZvcmVncm91bmQiOnsiJGlkIjoiMjQy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QzIiwiTGluZUNvbG9yIjpudWxsLCJMaW5lV2VpZ2h0IjowLjAsIkxpbmVUeXBlIjowLCJQYXJlbnRTdHlsZSI6bnVsbH0sIlBhcmVudFN0eWxlIjpudWxsfSwiSG9yaXpvbnRhbENvbm5lY3RvclN0eWxlIjp7IiRpZCI6IjI0NCIsIkxpbmVDb2xvciI6eyIkcmVmIjoiOTgifSwiTGluZVdlaWdodCI6MS4wLCJMaW5lVHlwZSI6MCwiUGFyZW50U3R5bGUiOm51bGx9LCJWZXJ0aWNhbENvbm5lY3RvclN0eWxlIjp7IiRpZCI6IjI0N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DYiLCJNYXJnaW4iOnsiJHJlZiI6IjEwNCJ9LCJQYWRkaW5nIjp7IiRyZWYiOiIxMDUifSwiQmFja2dyb3VuZCI6eyIkaWQiOiIyNDciLCJDb2xvciI6eyIkaWQiOiIyNDgiLCJBIjoyNTUsIlIiOjExMiwiRyI6MTczLCJCIjo3MX19LCJJc1Zpc2libGUiOnRydWUsIldpZHRoIjowLjAsIkhlaWdodCI6MTYuMCwiQm9yZGVyU3R5bGUiOnsiJGlkIjoiMjQ5IiwiTGluZUNvbG9yIjp7IiRyZWYiOiIxMDkifSwiTGluZVdlaWdodCI6MC4wLCJMaW5lVHlwZSI6MCwiUGFyZW50U3R5bGUiOm51bGx9LCJQYXJlbnRTdHlsZSI6bnVsbH0sIlRpdGxlU3R5bGUiOnsiJGlkIjoiMjUwIiwiRm9udFNldHRpbmdzIjp7IiRpZCI6IjI1MSIsIkZvbnRTaXplIjoxMSwiRm9udE5hbWUiOiJDYWxpYnJpIiwiSXNCb2xkIjp0cnVlLCJJc0l0YWxpYyI6ZmFsc2UsIklzVW5kZXJsaW5lZCI6ZmFsc2UsIlBhcmVudFN0eWxlIjpudWxsfSwiQXV0b1NpemUiOjAsIkZvcmVncm91bmQiOnsiJGlkIjoiMjUy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1MyIsIkxpbmVDb2xvciI6bnVsbCwiTGluZVdlaWdodCI6MC4wLCJMaW5lVHlwZSI6MCwiUGFyZW50U3R5bGUiOm51bGx9LCJQYXJlbnRTdHlsZSI6bnVsbH0sIkRhdGVTdHlsZSI6eyIkaWQiOiIyNTQiLCJGb250U2V0dGluZ3MiOnsiJGlkIjoiMjU1IiwiRm9udFNpemUiOjEwLCJGb250TmFtZSI6IkNhbGlicmkiLCJJc0JvbGQiOmZhbHNlLCJJc0l0YWxpYyI6ZmFsc2UsIklzVW5kZXJsaW5lZCI6ZmFsc2UsIlBhcmVudFN0eWxlIjpudWxsfSwiQXV0b1NpemUiOjAsIkZvcmVncm91bmQiOnsiJGlkIjoiMjU2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1NyIsIkxpbmVDb2xvciI6bnVsbCwiTGluZVdlaWdodCI6MC4wLCJMaW5lVHlwZSI6MCwiUGFyZW50U3R5bGUiOm51bGx9LCJQYXJlbnRTdHlsZSI6bnVsbH0sIkRhdGVGb3JtYXQiOnsiJHJlZiI6IjEyNSJ9LCJJc1Zpc2libGUiOnRydWUsIlBhcmVudFN0eWxlIjpudWxsfSwiSW5kZXgiOjUsIlNtYXJ0RHVyYXRpb25BY3RpdmF0ZWQiOmZhbHNlLCJEYXRlRm9ybWF0Ijp7IiRyZWYiOiIxMjUifSwiSWQiOiJiODMzZWY1Ni1jODM0LTQxYjgtYWFlOS1mOGFhMDAwZjA1YzciLCJJbXBvcnRJZCI6bnVsbCwiVGl0bGUiOiJTcHJpbnQgNCIsIk5vdGUiOm51bGwsIkh5cGVybGluayI6bnVsbCwiSXNDaGFuZ2VkIjpmYWxzZSwiSXNOZXciOmZhbHNlfSx7IiRpZCI6IjI1OCIsIkdyb3VwTmFtZSI6bnVsbCwiU3RhcnREYXRlIjoiMjAxOC0wNS0wMVQwMDowMDowMFoiLCJFbmREYXRlIjoiMjAxOC0wNS0zMVQyMzo1OTowMFoiLCJQZXJjZW50YWdlQ29tcGxldGUiOm51bGwsIlN0eWxlIjp7IiRpZCI6IjI1OSIsIlNoYXBlIjowLCJTaGFwZVRoaWNrbmVzcyI6MSwiRHVyYXRpb25Gb3JtYXQiOjAsIkluY2x1ZGVOb25Xb3JraW5nRGF5c0luRHVyYXRpb24iOmZhbHNlLCJQZXJjZW50YWdlQ29tcGxldGVTdHlsZSI6eyIkaWQiOiIyNjAiLCJGb250U2V0dGluZ3MiOnsiJGlkIjoiMjYxIiwiRm9udFNpemUiOjEwLCJGb250TmFtZSI6IkNhbGlicmkiLCJJc0JvbGQiOmZhbHNlLCJJc0l0YWxpYyI6ZmFsc2UsIklzVW5kZXJsaW5lZCI6ZmFsc2UsIlBhcmVudFN0eWxlIjpudWxsfSwiQXV0b1NpemUiOjAsIkZvcmVncm91bmQiOnsiJGlkIjoiMjYy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YzIiwiTGluZUNvbG9yIjpudWxsLCJMaW5lV2VpZ2h0IjowLjAsIkxpbmVUeXBlIjowLCJQYXJlbnRTdHlsZSI6bnVsbH0sIlBhcmVudFN0eWxlIjpudWxsfSwiRHVyYXRpb25TdHlsZSI6eyIkaWQiOiIyNjQiLCJGb250U2V0dGluZ3MiOnsiJGlkIjoiMjY1IiwiRm9udFNpemUiOjEwLCJGb250TmFtZSI6IkNhbGlicmkiLCJJc0JvbGQiOmZhbHNlLCJJc0l0YWxpYyI6ZmFsc2UsIklzVW5kZXJsaW5lZCI6ZmFsc2UsIlBhcmVudFN0eWxlIjpudWxsfSwiQXV0b1NpemUiOjAsIkZvcmVncm91bmQiOnsiJGlkIjoiMjY2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Y3IiwiTGluZUNvbG9yIjpudWxsLCJMaW5lV2VpZ2h0IjowLjAsIkxpbmVUeXBlIjowLCJQYXJlbnRTdHlsZSI6bnVsbH0sIlBhcmVudFN0eWxlIjpudWxsfSwiSG9yaXpvbnRhbENvbm5lY3RvclN0eWxlIjp7IiRpZCI6IjI2OCIsIkxpbmVDb2xvciI6eyIkcmVmIjoiOTgifSwiTGluZVdlaWdodCI6MS4wLCJMaW5lVHlwZSI6MCwiUGFyZW50U3R5bGUiOm51bGx9LCJWZXJ0aWNhbENvbm5lY3RvclN0eWxlIjp7IiRpZCI6IjI2OS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NzAiLCJNYXJnaW4iOnsiJHJlZiI6IjEwNCJ9LCJQYWRkaW5nIjp7IiRyZWYiOiIxMDUifSwiQmFja2dyb3VuZCI6eyIkaWQiOiIyNzEiLCJDb2xvciI6eyIkaWQiOiIyNzIiLCJBIjoyNTUsIlIiOjExMSwiRyI6NDksIkIiOjE1Mn19LCJJc1Zpc2libGUiOnRydWUsIldpZHRoIjowLjAsIkhlaWdodCI6MTYuMCwiQm9yZGVyU3R5bGUiOnsiJGlkIjoiMjczIiwiTGluZUNvbG9yIjp7IiRyZWYiOiIxMDkifSwiTGluZVdlaWdodCI6MC4wLCJMaW5lVHlwZSI6MCwiUGFyZW50U3R5bGUiOm51bGx9LCJQYXJlbnRTdHlsZSI6bnVsbH0sIlRpdGxlU3R5bGUiOnsiJGlkIjoiMjc0IiwiRm9udFNldHRpbmdzIjp7IiRpZCI6IjI3NSIsIkZvbnRTaXplIjoxMSwiRm9udE5hbWUiOiJDYWxpYnJpIiwiSXNCb2xkIjp0cnVlLCJJc0l0YWxpYyI6ZmFsc2UsIklzVW5kZXJsaW5lZCI6ZmFsc2UsIlBhcmVudFN0eWxlIjpudWxsfSwiQXV0b1NpemUiOjAsIkZvcmVncm91bmQiOnsiJGlkIjoiMjc2IiwiQ29sb3IiOnsiJHJlZiI6IjExNCJ9fSwiTWF4V2lkdGgiOjk2MC4wLCJNYXhIZWlnaHQiOiJJbmZpbml0eSIsIlNtYXJ0Rm9yZWdyb3VuZElzQWN0aXZlIjpmYWxzZSwiSG9yaXpvbnRhbEFsaWdubWVudCI6MC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I3NyIsIkxpbmVDb2xvciI6bnVsbCwiTGluZVdlaWdodCI6MC4wLCJMaW5lVHlwZSI6MCwiUGFyZW50U3R5bGUiOm51bGx9LCJQYXJlbnRTdHlsZSI6bnVsbH0sIkRhdGVTdHlsZSI6eyIkaWQiOiIyNzgiLCJGb250U2V0dGluZ3MiOnsiJGlkIjoiMjc5IiwiRm9udFNpemUiOjEwLCJGb250TmFtZSI6IkNhbGlicmkiLCJJc0JvbGQiOmZhbHNlLCJJc0l0YWxpYyI6ZmFsc2UsIklzVW5kZXJsaW5lZCI6ZmFsc2UsIlBhcmVudFN0eWxlIjpudWxsfSwiQXV0b1NpemUiOjAsIkZvcmVncm91bmQiOnsiJGlkIjoiMjgwIiwiQ29sb3IiOnsiJHJlZiI6IjEyMSJ9fSwiTWF4V2lkdGgiOjIwMC4wLCJNYXhIZWlnaHQiOiJJbmZpbml0eSIsIlNtYXJ0Rm9yZWdyb3VuZElzQWN0aXZlIjpmYWxzZSwiSG9yaXpvbnRhbEFsaWdubWVudCI6MCwiVmVydGljYWxBbGlnbm1lbnQiOjAsIlNtYXJ0Rm9yZWdyb3VuZCI6bnVsbCwiQmFja2dyb3VuZEZpbGxUeXBlIjowLCJNYXJnaW4iOnsiJHJlZiI6IjEyMiJ9LCJQYWRkaW5nIjp7IiRyZWYiOiIxMjMifSwiQmFja2dyb3VuZCI6eyIkcmVmIjoiMTI0In0sIklzVmlzaWJsZSI6dHJ1ZSwiV2lkdGgiOjAuMCwiSGVpZ2h0IjowLjAsIkJvcmRlclN0eWxlIjp7IiRpZCI6IjI4MSIsIkxpbmVDb2xvciI6bnVsbCwiTGluZVdlaWdodCI6MC4wLCJMaW5lVHlwZSI6MCwiUGFyZW50U3R5bGUiOm51bGx9LCJQYXJlbnRTdHlsZSI6bnVsbH0sIkRhdGVGb3JtYXQiOnsiJHJlZiI6IjEyNSJ9LCJJc1Zpc2libGUiOnRydWUsIlBhcmVudFN0eWxlIjpudWxsfSwiSW5kZXgiOjYsIlNtYXJ0RHVyYXRpb25BY3RpdmF0ZWQiOmZhbHNlLCJEYXRlRm9ybWF0Ijp7IiRyZWYiOiIxMjUifSwiSWQiOiI1YzIyMzNhYS00Y2RmLTQ3MWMtYTNkYS1hYjkyNzZmNjUxZjIiLCJJbXBvcnRJZCI6bnVsbCwiVGl0bGUiOiJTcHJpbnQgNSIsIk5vdGUiOm51bGwsIkh5cGVybGluayI6bnVsbCwiSXNDaGFuZ2VkIjpmYWxzZSwiSXNOZXciOmZhbHNlfSx7IiRpZCI6IjI4MiIsIkdyb3VwTmFtZSI6bnVsbCwiU3RhcnREYXRlIjoiMjAxOC0wNi0wMVQwMDowMDowMFoiLCJFbmREYXRlIjoiMjAxOC0wNi0yOVQyMzo1OTowMFoiLCJQZXJjZW50YWdlQ29tcGxldGUiOm51bGwsIlN0eWxlIjp7IiRpZCI6IjI4MyIsIlNoYXBlIjowLCJTaGFwZVRoaWNrbmVzcyI6MSwiRHVyYXRpb25Gb3JtYXQiOjAsIkluY2x1ZGVOb25Xb3JraW5nRGF5c0luRHVyYXRpb24iOmZhbHNlLCJQZXJjZW50YWdlQ29tcGxldGVTdHlsZSI6eyIkaWQiOiIyODQiLCJGb250U2V0dGluZ3MiOnsiJGlkIjoiMjg1IiwiRm9udFNpemUiOjEwLCJGb250TmFtZSI6IkNhbGlicmkiLCJJc0JvbGQiOmZhbHNlLCJJc0l0YWxpYyI6ZmFsc2UsIklzVW5kZXJsaW5lZCI6ZmFsc2UsIlBhcmVudFN0eWxlIjpudWxsfSwiQXV0b1NpemUiOjAsIkZvcmVncm91bmQiOnsiJGlkIjoiMjg2IiwiQ29sb3IiOnsiJHJlZiI6Ijg2In19LCJNYXhXaWR0aCI6MjAwLjAsIk1heEhlaWdodCI6IkluZmluaXR5IiwiU21hcnRGb3JlZ3JvdW5kSXNBY3RpdmUiOmZhbHNlLCJIb3Jpem9udGFsQWxpZ25tZW50IjowLCJWZXJ0aWNhbEFsaWdubWVudCI6MCwiU21hcnRGb3JlZ3JvdW5kIjpudWxsLCJCYWNrZ3JvdW5kRmlsbFR5cGUiOjAsIk1hcmdpbiI6eyIkcmVmIjoiODcifSwiUGFkZGluZyI6eyIkcmVmIjoiODgifSwiQmFja2dyb3VuZCI6eyIkcmVmIjoiODkifSwiSXNWaXNpYmxlIjp0cnVlLCJXaWR0aCI6MC4wLCJIZWlnaHQiOjAuMCwiQm9yZGVyU3R5bGUiOnsiJGlkIjoiMjg3IiwiTGluZUNvbG9yIjpudWxsLCJMaW5lV2VpZ2h0IjowLjAsIkxpbmVUeXBlIjowLCJQYXJlbnRTdHlsZSI6bnVsbH0sIlBhcmVudFN0eWxlIjpudWxsfSwiRHVyYXRpb25TdHlsZSI6eyIkaWQiOiIyODgiLCJGb250U2V0dGluZ3MiOnsiJGlkIjoiMjg5IiwiRm9udFNpemUiOjEwLCJGb250TmFtZSI6IkNhbGlicmkiLCJJc0JvbGQiOmZhbHNlLCJJc0l0YWxpYyI6ZmFsc2UsIklzVW5kZXJsaW5lZCI6ZmFsc2UsIlBhcmVudFN0eWxlIjpudWxsfSwiQXV0b1NpemUiOjAsIkZvcmVncm91bmQiOnsiJGlkIjoiMjkwIiwiQ29sb3IiOnsiJHJlZiI6IjkzIn19LCJNYXhXaWR0aCI6MjAwLjAsIk1heEhlaWdodCI6IkluZmluaXR5IiwiU21hcnRGb3JlZ3JvdW5kSXNBY3RpdmUiOmZhbHNlLCJIb3Jpem9udGFsQWxpZ25tZW50IjowLCJWZXJ0aWNhbEFsaWdubWVudCI6MCwiU21hcnRGb3JlZ3JvdW5kIjpudWxsLCJCYWNrZ3JvdW5kRmlsbFR5cGUiOjAsIk1hcmdpbiI6eyIkcmVmIjoiOTQifSwiUGFkZGluZyI6eyIkcmVmIjoiOTUifSwiQmFja2dyb3VuZCI6eyIkcmVmIjoiOTYifSwiSXNWaXNpYmxlIjp0cnVlLCJXaWR0aCI6MC4wLCJIZWlnaHQiOjAuMCwiQm9yZGVyU3R5bGUiOnsiJGlkIjoiMjkxIiwiTGluZUNvbG9yIjpudWxsLCJMaW5lV2VpZ2h0IjowLjAsIkxpbmVUeXBlIjowLCJQYXJlbnRTdHlsZSI6bnVsbH0sIlBhcmVudFN0eWxlIjpudWxsfSwiSG9yaXpvbnRhbENvbm5lY3RvclN0eWxlIjp7IiRpZCI6IjI5MiIsIkxpbmVDb2xvciI6eyIkcmVmIjoiOTgifSwiTGluZVdlaWdodCI6MS4wLCJMaW5lVHlwZSI6MCwiUGFyZW50U3R5bGUiOm51bGx9LCJWZXJ0aWNhbENvbm5lY3RvclN0eWxlIjp7IiRpZCI6IjI5MyIsIkxpbmVDb2xvciI6eyIkcmVmIjoiMTAxIn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U2hhcGVTdHlsZSI6eyIkaWQiOiIyOTQiLCJNYXJnaW4iOnsiJHJlZiI6IjEwNCJ9LCJQYWRkaW5nIjp7IiRyZWYiOiIxMDUifSwiQmFja2dyb3VuZCI6eyIkaWQiOiIyOTUiLCJDb2xvciI6eyIkaWQiOiIyOTYiLCJBIjoyNTUsIlIiOjE3OCwiRyI6MTQsIkIiOjE4fX0sIklzVmlzaWJsZSI6dHJ1ZSwiV2lkdGgiOjAuMCwiSGVpZ2h0IjoxNi4wLCJCb3JkZXJTdHlsZSI6eyIkaWQiOiIyOTciLCJMaW5lQ29sb3IiOnsiJHJlZiI6IjEwOSJ9LCJMaW5lV2VpZ2h0IjowLjAsIkxpbmVUeXBlIjowLCJQYXJlbnRTdHlsZSI6bnVsbH0sIlBhcmVudFN0eWxlIjpudWxsfSwiVGl0bGVTdHlsZSI6eyIkaWQiOiIyOTgiLCJGb250U2V0dGluZ3MiOnsiJGlkIjoiMjk5IiwiRm9udFNpemUiOjExLCJGb250TmFtZSI6IkNhbGlicmkiLCJJc0JvbGQiOnRydWUsIklzSXRhbGljIjpmYWxzZSwiSXNVbmRlcmxpbmVkIjpmYWxzZSwiUGFyZW50U3R5bGUiOm51bGx9LCJBdXRvU2l6ZSI6MCwiRm9yZWdyb3VuZCI6eyIkaWQiOiIzMDAiLCJDb2xvciI6eyIkcmVmIjoiMTE0In19LCJNYXhXaWR0aCI6OTYwLjAsIk1heEhlaWdodCI6IkluZmluaXR5IiwiU21hcnRGb3JlZ3JvdW5kSXNBY3RpdmUiOmZhbHNlLCJIb3Jpem9udGFsQWxpZ25tZW50Ijow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zAxIiwiTGluZUNvbG9yIjpudWxsLCJMaW5lV2VpZ2h0IjowLjAsIkxpbmVUeXBlIjowLCJQYXJlbnRTdHlsZSI6bnVsbH0sIlBhcmVudFN0eWxlIjpudWxsfSwiRGF0ZVN0eWxlIjp7IiRpZCI6IjMwMiIsIkZvbnRTZXR0aW5ncyI6eyIkaWQiOiIzMDMiLCJGb250U2l6ZSI6MTAsIkZvbnROYW1lIjoiQ2FsaWJyaSIsIklzQm9sZCI6ZmFsc2UsIklzSXRhbGljIjpmYWxzZSwiSXNVbmRlcmxpbmVkIjpmYWxzZSwiUGFyZW50U3R5bGUiOm51bGx9LCJBdXRvU2l6ZSI6MCwiRm9yZWdyb3VuZCI6eyIkaWQiOiIzMDQiLCJDb2xvciI6eyIkcmVmIjoiMTIxIn19LCJNYXhXaWR0aCI6MjAwLjAsIk1heEhlaWdodCI6IkluZmluaXR5IiwiU21hcnRGb3JlZ3JvdW5kSXNBY3RpdmUiOmZhbHNlLCJIb3Jpem9udGFsQWxpZ25tZW50IjowLCJWZXJ0aWNhbEFsaWdubWVudCI6MCwiU21hcnRGb3JlZ3JvdW5kIjpudWxsLCJCYWNrZ3JvdW5kRmlsbFR5cGUiOjAsIk1hcmdpbiI6eyIkcmVmIjoiMTIyIn0sIlBhZGRpbmciOnsiJHJlZiI6IjEyMyJ9LCJCYWNrZ3JvdW5kIjp7IiRyZWYiOiIxMjQifSwiSXNWaXNpYmxlIjp0cnVlLCJXaWR0aCI6MC4wLCJIZWlnaHQiOjAuMCwiQm9yZGVyU3R5bGUiOnsiJGlkIjoiMzA1IiwiTGluZUNvbG9yIjpudWxsLCJMaW5lV2VpZ2h0IjowLjAsIkxpbmVUeXBlIjowLCJQYXJlbnRTdHlsZSI6bnVsbH0sIlBhcmVudFN0eWxlIjpudWxsfSwiRGF0ZUZvcm1hdCI6eyIkcmVmIjoiMTI1In0sIklzVmlzaWJsZSI6dHJ1ZSwiUGFyZW50U3R5bGUiOm51bGx9LCJJbmRleCI6NywiU21hcnREdXJhdGlvbkFjdGl2YXRlZCI6ZmFsc2UsIkRhdGVGb3JtYXQiOnsiJHJlZiI6IjEyNSJ9LCJJZCI6IjVmYjgzNzEyLWQ5OTgtNDg2Ny05NDcxLTM4MTBjNWYzNzk2MCIsIkltcG9ydElkIjpudWxsLCJUaXRsZSI6IlNwcmludCA2IiwiTm90ZSI6bnVsbCwiSHlwZXJsaW5rIjpudWxsLCJJc0NoYW5nZWQiOmZhbHNlLCJJc05ldyI6ZmFsc2V9XSwiTXNQcm9qZWN0SXRlbXNUcmVlIjp7IiRpZCI6IjMwNiIsIlJvb3QiOnsiSW1wb3J0SWQiOm51bGwsIklzSW1wb3J0ZWQiOmZhbHNlLCJDaGlsZHJlbiI6W119fSwiTWV0YWRhdGEiOnsiJGlkIjoiMzA3IiwiUmVjZW50Q29sb3JzQ29sbGVjdGlvbiI6IltcIiNGRkIyMEUxMlwiLFwiI0ZGNkYzMTk4XCIsXCIjRkY3MEFENDdcIixcIiNGRkVBMTYxRVwiLFwiI0ZGRkZDMDAwXCIsXCIjRkZFRDdEMzFcIl0ifSwiU2V0dGluZ3MiOnsiJGlkIjoiMzA4IiwiSW1wYU9wdGlvbnMiOnsiJGlkIjoiMzA5IiwiTGVmdFRvUmlnaHQiOmZhbHNlLCJQYXlsb2FkT3B0aW9ucyI6Mn0sIlVzZUNvbXByZXNzaW9uIjpmYWxzZSwiQ29tcHJlc2lvblBlcmNlbnRhZ2UiOjUwLjAsIkluYWN0aXZlSW50ZXJ2YWxXaWR0aFRocmVzaG9sZCI6MzAuMCwiSW5hY3RpdmVJbnRlcnZhbFdpZHRoIjoxLjAsIlNwbGl0VGFza3MiOmZhbHNlLCJVc2VDbHVzdGVyIjpmYWxzZSwiRXBzaWxvbiI6MC4wLCJNaW5Qb2ludHNUb0Zvcm1BQ2x1c3RlciI6MiwiR2VuZXJhdGVJbnZpc2libGVTaGFwZXMiOmZhbHNlLCJTbWFydFRpbWVsaW5lVGFza1BlcmNlbnRhZ2VGaXQiOmZhbHNlfSwiSXNOZXciOnRydWUsIkltcG9ydFR5cGUiOjAsIkZpbGVQYXRoIjpudWxsLCJUaW1lQ29uZmlndXJhdGlvbiI6eyIkaWQiOiIzMTA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1109</TotalTime>
  <Words>76</Words>
  <Application>Microsoft Office PowerPoint</Application>
  <PresentationFormat>Personalizado</PresentationFormat>
  <Paragraphs>31</Paragraphs>
  <Slides>1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HDOfficeLightV0</vt:lpstr>
      <vt:lpstr>1_HDOfficeLightV0</vt:lpstr>
      <vt:lpstr>Diapositiva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equipo</cp:lastModifiedBy>
  <cp:revision>58</cp:revision>
  <dcterms:created xsi:type="dcterms:W3CDTF">2018-09-14T20:39:04Z</dcterms:created>
  <dcterms:modified xsi:type="dcterms:W3CDTF">2023-04-30T03:35:44Z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