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71" r:id="rId5"/>
    <p:sldId id="27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D9F49-FEC8-4787-B520-67027EB0D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3B35E4-7F86-41EF-96BD-1936E3E17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55455-62C7-40FF-9E44-67A73AAF2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4E72-FE57-45AE-8E10-3A42A1B47E74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E81FE-4FBF-4076-A475-4DBB51E22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D58AF-BADA-4A46-8677-EBABEBABF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54F01-2F16-4BDD-8BFB-C07ED841B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72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441E4-EE63-4A70-A860-984D11C88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F7D3B3-2FDE-4F45-97D6-FC491CFD8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3C349-7A61-43F5-8968-A0B0F1728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4E72-FE57-45AE-8E10-3A42A1B47E74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06BEB-2925-409E-A04B-B1CCB8C7D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A058E-4F44-4A0D-AAB4-71B003619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54F01-2F16-4BDD-8BFB-C07ED841B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59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943AE9-AA2F-4AA6-AC13-C3A13EF0F5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2622A-E64C-485C-9A25-9E9E2CFC8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A6BCB-78B6-47DA-9301-551F77D96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4E72-FE57-45AE-8E10-3A42A1B47E74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2BA82-945A-4301-AD2E-72D9ECAC2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9E038-C72A-48FF-9806-50EA4244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54F01-2F16-4BDD-8BFB-C07ED841B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8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980CE-3E33-49A5-9981-3E1DDDEA7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B944C-7309-4062-8F32-C65A8B1F5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ECFEB-9A58-421D-A0EF-29FEFF81F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4E72-FE57-45AE-8E10-3A42A1B47E74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80FFA-39F8-4CC7-AEB3-9A8169ECA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53358-D863-4EAE-8A06-A1C769D54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54F01-2F16-4BDD-8BFB-C07ED841B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98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0CEA9-C5BC-429C-BBBA-4DC12B2F8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E068E-0B8D-4046-B78E-7E1ECBD73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7DADC-73C0-4E25-8AB5-12F8FFE47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4E72-FE57-45AE-8E10-3A42A1B47E74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D47CA-AA8C-46C8-8992-331AEDEB9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BAF48-EE48-4AA3-A82E-5E62F8188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54F01-2F16-4BDD-8BFB-C07ED841B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96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669EB-7117-4BFE-8712-C782891E5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D7DB5-7339-43D1-92AA-38C299B18E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1DA37-3A75-4855-99BE-1A92A5068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CD3B0-FF99-474E-B4EE-C90279899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4E72-FE57-45AE-8E10-3A42A1B47E74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AE383-310F-4A8D-BB34-77693DD65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8BC33-65AC-4A1E-B565-D04164002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54F01-2F16-4BDD-8BFB-C07ED841B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2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4C67A-E24A-4988-99C1-758740486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F901B-D99B-4672-BC02-E3843F574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ED7CB-7B49-4FF2-A301-FAB93A075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914ED6-5168-4C71-8F08-3D4BE182A2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41E3A5-6604-4216-AE58-E0E11EEF68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A0B5E7-7881-4781-95EF-1DA2E5D6E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4E72-FE57-45AE-8E10-3A42A1B47E74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3CF5F7-907E-48E7-88DA-4B8141856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0A4C80-7395-4A37-A87A-BC6A2778E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54F01-2F16-4BDD-8BFB-C07ED841B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65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9619-1DA2-46EE-9F33-1C5C1D712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63B4D3-DFF9-4A30-BACF-75A998573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4E72-FE57-45AE-8E10-3A42A1B47E74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51E8FF-F184-4D7E-97FC-04E080143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D854FD-2138-45C5-B5E1-4AB21A766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54F01-2F16-4BDD-8BFB-C07ED841B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95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ABB3E7-7167-4830-89F9-BC6B01B72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4E72-FE57-45AE-8E10-3A42A1B47E74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A8A911-AC42-4C57-AC68-733B58FD7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D71E7-B163-4E5D-8048-64761C264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54F01-2F16-4BDD-8BFB-C07ED841B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0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84189-A8A2-4CE4-9671-6BAEDFE74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62D57-40C8-4D2E-B9D6-BEAD84439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308A54-EC54-4594-AE99-DDF0F500F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9F145-E8C8-4FA9-BF82-E0130B3EC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4E72-FE57-45AE-8E10-3A42A1B47E74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797CB-C7D7-42D8-885B-822559AFF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596D8-C915-4E2E-8289-B2C470D52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54F01-2F16-4BDD-8BFB-C07ED841B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01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B1544-8ADA-4F41-889D-26AAFD3AA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48F3E2-0D12-4025-805E-CB9AB661C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70651-8751-445D-8459-77E3AA077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EE82C-F6A8-446A-8BB1-7A77FEDD1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4E72-FE57-45AE-8E10-3A42A1B47E74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2C33B-9D2B-418B-A55A-06246450D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1524A-36B5-43BE-9439-7A4ACEE32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54F01-2F16-4BDD-8BFB-C07ED841B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AB4ED3-D8DD-4170-9C4C-7CCD9AA96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75525-38F2-4948-AD04-12801F53A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01D2C-08C4-4F48-B052-B4A32BC5E1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64E72-FE57-45AE-8E10-3A42A1B47E74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EAD2C-38F2-4F68-A13C-2622FD34A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B1FBD-BFB7-41D8-B5B0-01A6AE606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54F01-2F16-4BDD-8BFB-C07ED841B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3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38DDC8-B716-4263-ADA9-33EC913EB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Neural Network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EF02C9D-1D96-4F90-90E4-F9E4BC56B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382" y="693765"/>
            <a:ext cx="4047843" cy="410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625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6AA2B-A367-4232-9BBC-9699F441D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en-US" sz="1800"/>
              <a:t>Nervous system</a:t>
            </a:r>
          </a:p>
          <a:p>
            <a:r>
              <a:rPr lang="en-US" sz="1800"/>
              <a:t>Neurons</a:t>
            </a:r>
          </a:p>
          <a:p>
            <a:r>
              <a:rPr lang="en-US" sz="1800"/>
              <a:t>Human brain</a:t>
            </a:r>
          </a:p>
          <a:p>
            <a:r>
              <a:rPr lang="en-US" sz="1800"/>
              <a:t>Layers: Input, Hidden, Output</a:t>
            </a:r>
          </a:p>
          <a:p>
            <a:endParaRPr lang="en-US" sz="1800"/>
          </a:p>
          <a:p>
            <a:endParaRPr lang="en-US" sz="1800"/>
          </a:p>
        </p:txBody>
      </p:sp>
      <p:pic>
        <p:nvPicPr>
          <p:cNvPr id="1026" name="Picture 2" descr="https://thumbs.gfycat.com/WelldocumentedBeautifulJoey-poster.jpg">
            <a:extLst>
              <a:ext uri="{FF2B5EF4-FFF2-40B4-BE49-F238E27FC236}">
                <a16:creationId xmlns:a16="http://schemas.microsoft.com/office/drawing/2014/main" id="{1655366C-9455-4BD6-98DE-D73D53552F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1" r="18249"/>
          <a:stretch/>
        </p:blipFill>
        <p:spPr bwMode="auto">
          <a:xfrm>
            <a:off x="4639056" y="10"/>
            <a:ext cx="7552944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77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84552-7993-43AC-B658-3F69167D5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3578"/>
            <a:ext cx="4595071" cy="1645501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en-US" sz="3700"/>
              <a:t>Activations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7B5BF-0DCA-49ED-A5E0-28B3A5A20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8467"/>
            <a:ext cx="4595071" cy="3628495"/>
          </a:xfrm>
        </p:spPr>
        <p:txBody>
          <a:bodyPr>
            <a:normAutofit/>
          </a:bodyPr>
          <a:lstStyle/>
          <a:p>
            <a:r>
              <a:rPr lang="en-US" sz="2000" dirty="0"/>
              <a:t>Sigmoid</a:t>
            </a:r>
          </a:p>
          <a:p>
            <a:r>
              <a:rPr lang="en-US" sz="2000" dirty="0" err="1"/>
              <a:t>ReLU</a:t>
            </a:r>
            <a:endParaRPr lang="en-US" sz="2000" dirty="0"/>
          </a:p>
          <a:p>
            <a:r>
              <a:rPr lang="en-US" sz="2000" dirty="0"/>
              <a:t>Tanh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03713C1-2FB2-413B-BF91-3AE41726F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991" y="3474720"/>
            <a:ext cx="6100914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0795B4D-5022-4A7F-A01D-8D880B7CD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9584" y="0"/>
            <a:ext cx="6192415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D19018-DE7C-4796-ADF2-AD2EB0FC0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4BAA0A-8BE2-4026-9ABA-9FADA0740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908" y="754781"/>
            <a:ext cx="2364317" cy="1873720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B1A0A2C2-4F85-44AF-8708-8DCA4B550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9624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581923-01F2-475D-8617-927987156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2775" y="822755"/>
            <a:ext cx="2364317" cy="1737772"/>
          </a:xfrm>
          <a:prstGeom prst="rect">
            <a:avLst/>
          </a:prstGeom>
        </p:spPr>
      </p:pic>
      <p:pic>
        <p:nvPicPr>
          <p:cNvPr id="3074" name="Picture 2" descr="Resultado de imagen para funcion activation tanh">
            <a:extLst>
              <a:ext uri="{FF2B5EF4-FFF2-40B4-BE49-F238E27FC236}">
                <a16:creationId xmlns:a16="http://schemas.microsoft.com/office/drawing/2014/main" id="{A3213EDB-7647-4186-860B-60432459D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16819" y="3796452"/>
            <a:ext cx="4654361" cy="2559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670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BFF0E-9FAC-4977-A773-F5AED390F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472" y="609600"/>
            <a:ext cx="6340084" cy="1326321"/>
          </a:xfrm>
        </p:spPr>
        <p:txBody>
          <a:bodyPr>
            <a:normAutofit/>
          </a:bodyPr>
          <a:lstStyle/>
          <a:p>
            <a:r>
              <a:rPr lang="en-US" dirty="0"/>
              <a:t>Neural network</a:t>
            </a:r>
          </a:p>
        </p:txBody>
      </p:sp>
      <p:pic>
        <p:nvPicPr>
          <p:cNvPr id="4098" name="Picture 2" descr="Resultado de imagen para neural network full hd">
            <a:extLst>
              <a:ext uri="{FF2B5EF4-FFF2-40B4-BE49-F238E27FC236}">
                <a16:creationId xmlns:a16="http://schemas.microsoft.com/office/drawing/2014/main" id="{8BADBC23-B39A-4F0A-BD5A-C54D42F1E5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5" r="34270"/>
          <a:stretch/>
        </p:blipFill>
        <p:spPr bwMode="auto">
          <a:xfrm>
            <a:off x="20" y="10"/>
            <a:ext cx="463598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19ADC-36F2-4EDD-B14B-0488CBA7A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861" y="1623153"/>
            <a:ext cx="6340085" cy="5032170"/>
          </a:xfrm>
        </p:spPr>
        <p:txBody>
          <a:bodyPr>
            <a:noAutofit/>
          </a:bodyPr>
          <a:lstStyle/>
          <a:p>
            <a:r>
              <a:rPr lang="en-US" sz="2800" dirty="0"/>
              <a:t>Backpropagation</a:t>
            </a:r>
          </a:p>
          <a:p>
            <a:r>
              <a:rPr lang="en-US" sz="2800" dirty="0">
                <a:effectLst/>
              </a:rPr>
              <a:t>Feed-forward neural network</a:t>
            </a:r>
          </a:p>
          <a:p>
            <a:r>
              <a:rPr lang="en-US" sz="2800" dirty="0">
                <a:effectLst/>
              </a:rPr>
              <a:t>Recurrent neural networks</a:t>
            </a:r>
          </a:p>
          <a:p>
            <a:r>
              <a:rPr lang="en-US" sz="2800" dirty="0"/>
              <a:t>Convolutional neural network</a:t>
            </a:r>
          </a:p>
          <a:p>
            <a:r>
              <a:rPr lang="en-US" sz="2800" dirty="0"/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3552758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827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30F9A-915F-4ED2-AF6E-2062072CA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CODE</a:t>
            </a:r>
          </a:p>
        </p:txBody>
      </p:sp>
      <p:pic>
        <p:nvPicPr>
          <p:cNvPr id="4098" name="Picture 2" descr="Resultado de imagen para codigo programacion python">
            <a:extLst>
              <a:ext uri="{FF2B5EF4-FFF2-40B4-BE49-F238E27FC236}">
                <a16:creationId xmlns:a16="http://schemas.microsoft.com/office/drawing/2014/main" id="{DAF17B40-F6F1-4BC0-81B6-854A4EFCE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67206" y="961812"/>
            <a:ext cx="4930987" cy="49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901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Neural Network</vt:lpstr>
      <vt:lpstr>PowerPoint Presentation</vt:lpstr>
      <vt:lpstr>Activations Functions</vt:lpstr>
      <vt:lpstr>Neural network</vt:lpstr>
      <vt:lpstr>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</dc:title>
  <dc:creator>IRVIN PATLAN RAMIREZ</dc:creator>
  <cp:lastModifiedBy>IRVIN PATLAN RAMIREZ</cp:lastModifiedBy>
  <cp:revision>1</cp:revision>
  <dcterms:created xsi:type="dcterms:W3CDTF">2019-06-29T15:37:37Z</dcterms:created>
  <dcterms:modified xsi:type="dcterms:W3CDTF">2019-06-29T15:37:40Z</dcterms:modified>
</cp:coreProperties>
</file>