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09"/>
  </p:normalViewPr>
  <p:slideViewPr>
    <p:cSldViewPr snapToGrid="0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01E91-92DD-AD46-BE09-30D82D874AE7}" type="datetimeFigureOut">
              <a:rPr lang="en-US" smtClean="0"/>
              <a:t>1/29/23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DFFFF-D60E-114F-A5BB-067025036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68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ECE1-D473-A5B9-3BCC-F5A25C747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E0445-3FEA-C005-6937-A58FBBD22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A7DA08-4FC3-62E5-0FB8-2A2BA3C649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2897"/>
          <a:stretch/>
        </p:blipFill>
        <p:spPr>
          <a:xfrm>
            <a:off x="3878676" y="678909"/>
            <a:ext cx="2217324" cy="11412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6E8E41-5997-2978-4FC2-8B43306F71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2897"/>
          <a:stretch/>
        </p:blipFill>
        <p:spPr>
          <a:xfrm>
            <a:off x="6096001" y="678909"/>
            <a:ext cx="2217324" cy="114127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EF5B38-72FD-7E58-63F5-F65C1EE79779}"/>
              </a:ext>
            </a:extLst>
          </p:cNvPr>
          <p:cNvCxnSpPr>
            <a:cxnSpLocks/>
          </p:cNvCxnSpPr>
          <p:nvPr userDrawn="1"/>
        </p:nvCxnSpPr>
        <p:spPr>
          <a:xfrm>
            <a:off x="1058437" y="3540745"/>
            <a:ext cx="100751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54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17A6-F7BA-7D22-932A-EDE9A5DE8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500" y="2308322"/>
            <a:ext cx="8007000" cy="120575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679FE-3912-6F60-F5F2-48B97FE41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B1AF6-A89F-FCCA-1DD4-27C1564614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4FD60-439B-364C-83F0-361BD070EACB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7F1C9-E6EA-9A97-382C-38E6AEC4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2C5D2-136F-3F2D-7621-CC8C43A6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76562F-8791-4C40-8E03-0620B4E8D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8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EAECA-D5BA-4E80-D025-E78168F648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EBADE-2B9A-B568-31DE-D7CD185EC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82814-868F-C7E2-28DF-1123E70C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4FD60-439B-364C-83F0-361BD070EACB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3B9C4-6937-72BD-BF84-2B8C9549F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58932-484F-1A85-EAC8-12D56EE6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76562F-8791-4C40-8E03-0620B4E8D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2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336D-66DB-57DE-D49E-D545E80E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526"/>
            <a:ext cx="8007000" cy="676811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Segoe UI Semilight" panose="020B0502040204020203" pitchFamily="34" charset="0"/>
                <a:cs typeface="Segoe UI Semi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D1EEA-E295-956A-2E96-79DB78BAE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light" panose="020B0502040204020203" pitchFamily="34" charset="0"/>
                <a:cs typeface="Segoe UI Semilight" panose="020B0502040204020203" pitchFamily="34" charset="0"/>
              </a:defRPr>
            </a:lvl1pPr>
            <a:lvl2pPr>
              <a:defRPr b="0" i="0">
                <a:latin typeface="Segoe UI Semilight" panose="020B0502040204020203" pitchFamily="34" charset="0"/>
                <a:cs typeface="Segoe UI Semilight" panose="020B0502040204020203" pitchFamily="34" charset="0"/>
              </a:defRPr>
            </a:lvl2pPr>
            <a:lvl3pPr>
              <a:defRPr b="0" i="0">
                <a:latin typeface="Segoe UI Semilight" panose="020B0502040204020203" pitchFamily="34" charset="0"/>
                <a:cs typeface="Segoe UI Semilight" panose="020B0502040204020203" pitchFamily="34" charset="0"/>
              </a:defRPr>
            </a:lvl3pPr>
            <a:lvl4pPr>
              <a:defRPr b="0" i="0">
                <a:latin typeface="Segoe UI Semilight" panose="020B0502040204020203" pitchFamily="34" charset="0"/>
                <a:cs typeface="Segoe UI Semilight" panose="020B0502040204020203" pitchFamily="34" charset="0"/>
              </a:defRPr>
            </a:lvl4pPr>
            <a:lvl5pPr>
              <a:defRPr b="0" i="0">
                <a:latin typeface="Segoe UI Semilight" panose="020B0502040204020203" pitchFamily="34" charset="0"/>
                <a:cs typeface="Segoe UI Semi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7B014D-024B-C2E2-5285-BD340E186DAD}"/>
              </a:ext>
            </a:extLst>
          </p:cNvPr>
          <p:cNvSpPr/>
          <p:nvPr userDrawn="1"/>
        </p:nvSpPr>
        <p:spPr>
          <a:xfrm>
            <a:off x="-11576" y="6420614"/>
            <a:ext cx="12203575" cy="4373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AC1F90-5659-0518-FE81-D306F3B29AF3}"/>
              </a:ext>
            </a:extLst>
          </p:cNvPr>
          <p:cNvCxnSpPr>
            <a:cxnSpLocks/>
          </p:cNvCxnSpPr>
          <p:nvPr userDrawn="1"/>
        </p:nvCxnSpPr>
        <p:spPr>
          <a:xfrm>
            <a:off x="838200" y="999313"/>
            <a:ext cx="10515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DEA3B82-905F-6DC6-2C18-A29C11FC49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2897"/>
          <a:stretch/>
        </p:blipFill>
        <p:spPr>
          <a:xfrm>
            <a:off x="184969" y="6429089"/>
            <a:ext cx="849776" cy="4373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1BE8B5-8C3E-DC79-736E-7122E89E51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2897"/>
          <a:stretch/>
        </p:blipFill>
        <p:spPr>
          <a:xfrm>
            <a:off x="11124315" y="6429089"/>
            <a:ext cx="882716" cy="45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6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3A00-04DF-B291-549B-F8241314B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216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0" i="0">
                <a:latin typeface="Segoe UI Semilight" panose="020B0502040204020203" pitchFamily="34" charset="0"/>
                <a:cs typeface="Segoe UI Semi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FD035-E585-838C-F1D9-8EEF16ADA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96499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Segoe UI Semilight" panose="020B0502040204020203" pitchFamily="34" charset="0"/>
                <a:cs typeface="Segoe UI Semi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4CCD6-3144-0177-BCBF-E64C1CE9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799" y="6451106"/>
            <a:ext cx="2743200" cy="365125"/>
          </a:xfrm>
          <a:prstGeom prst="rect">
            <a:avLst/>
          </a:prstGeom>
        </p:spPr>
        <p:txBody>
          <a:bodyPr/>
          <a:lstStyle/>
          <a:p>
            <a:fld id="{EE76562F-8791-4C40-8E03-0620B4E8DF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127B50-214F-9638-C604-16326450D74A}"/>
              </a:ext>
            </a:extLst>
          </p:cNvPr>
          <p:cNvSpPr/>
          <p:nvPr userDrawn="1"/>
        </p:nvSpPr>
        <p:spPr>
          <a:xfrm>
            <a:off x="-11576" y="6420614"/>
            <a:ext cx="12203575" cy="4373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BCD40F-3D3A-745E-C623-2D13BDA74D37}"/>
              </a:ext>
            </a:extLst>
          </p:cNvPr>
          <p:cNvCxnSpPr>
            <a:cxnSpLocks/>
          </p:cNvCxnSpPr>
          <p:nvPr userDrawn="1"/>
        </p:nvCxnSpPr>
        <p:spPr>
          <a:xfrm>
            <a:off x="838200" y="3694905"/>
            <a:ext cx="10515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51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256C-D6EC-92CF-BDE1-D4892E6CC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500" y="2308322"/>
            <a:ext cx="8007000" cy="120575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E2ACD-B44F-9FD9-BD0F-966FC8099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9C354-5E3D-3853-9F75-A59A76612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BFBBA-8D54-40A9-0115-F348A1EC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4FD60-439B-364C-83F0-361BD070EACB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D24FE-0356-8AC0-66D2-DB3BC2BF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E8F9E-1E51-921A-A98E-55CF22E9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76562F-8791-4C40-8E03-0620B4E8D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4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57BDE-ACEC-BCED-3A3C-A9F6E402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58377-BED4-8227-6EB6-2EA94D199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14339-679D-CE14-D293-F9CB65D56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4FFE2-F9D5-6AA9-9336-AF418CA2B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3024A-891F-5BAE-2CD2-687B59472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BCCAB-8A22-CD97-1D1F-B4CC4A58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4FD60-439B-364C-83F0-361BD070EACB}" type="datetimeFigureOut">
              <a:rPr lang="en-US" smtClean="0"/>
              <a:t>1/29/23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ECB89-A498-E4C8-4B59-584726B5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80474C-D5A1-22E5-F028-6201C1D8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76562F-8791-4C40-8E03-0620B4E8D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2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4FEA-1DB2-8562-9152-9E6188CE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500" y="2308322"/>
            <a:ext cx="8007000" cy="120575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F7F30C-4C2C-BC12-114F-2F22091C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4FD60-439B-364C-83F0-361BD070EACB}" type="datetimeFigureOut">
              <a:rPr lang="en-US" smtClean="0"/>
              <a:t>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EB803-449E-143B-D5B4-330CD0B3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3D348-F1B5-20E1-735B-A62FA3D7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76562F-8791-4C40-8E03-0620B4E8D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AEA48-38B0-1522-C04A-ADB5449741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4FD60-439B-364C-83F0-361BD070EACB}" type="datetimeFigureOut">
              <a:rPr lang="en-US" smtClean="0"/>
              <a:t>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31C6C-3A7F-F75C-7367-1EA5EC8E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D78BB-E8C7-F51A-5EFD-5D3570E2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76562F-8791-4C40-8E03-0620B4E8D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7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D923-3F38-5522-92BC-2407115A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4D7F2-16F5-65FD-8DDA-47B8AD84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15805-2AAC-633F-1B35-1515FF82F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90BC2-1BF3-A7A9-A854-0F27F214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4FD60-439B-364C-83F0-361BD070EACB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D5BA6-8FB0-F7F5-9373-3DAFC8E1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AACD6-2FD8-7188-4E1A-BCD8E4B9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76562F-8791-4C40-8E03-0620B4E8D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8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4904-7C12-02BB-ED2E-EF0CB202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C43826-79D9-D3E5-0DF4-952E95B8B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BD819-9A46-4261-8E88-2150C2C0C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737FB-A0DF-5D2E-3B35-C1AA0753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4FD60-439B-364C-83F0-361BD070EACB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92431-3407-75A3-DC64-0D4962C9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07ABC-6AEF-1BC5-E8C2-27318DEF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76562F-8791-4C40-8E03-0620B4E8D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C7B1DC-5AE5-EC6F-4186-9937E2FD0914}"/>
              </a:ext>
            </a:extLst>
          </p:cNvPr>
          <p:cNvSpPr/>
          <p:nvPr userDrawn="1"/>
        </p:nvSpPr>
        <p:spPr>
          <a:xfrm>
            <a:off x="-11576" y="6420614"/>
            <a:ext cx="12203575" cy="4373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3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Segoe UI Semilight" panose="020B0502040204020203" pitchFamily="34" charset="0"/>
          <a:ea typeface="+mj-ea"/>
          <a:cs typeface="Segoe UI Semi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Segoe UI Semilight" panose="020B0502040204020203" pitchFamily="34" charset="0"/>
          <a:ea typeface="+mn-ea"/>
          <a:cs typeface="Segoe UI Semi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Segoe UI Semilight" panose="020B0502040204020203" pitchFamily="34" charset="0"/>
          <a:ea typeface="+mn-ea"/>
          <a:cs typeface="Segoe UI Semi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Segoe UI Semilight" panose="020B0502040204020203" pitchFamily="34" charset="0"/>
          <a:ea typeface="+mn-ea"/>
          <a:cs typeface="Segoe UI Semi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egoe UI Semilight" panose="020B0502040204020203" pitchFamily="34" charset="0"/>
          <a:ea typeface="+mn-ea"/>
          <a:cs typeface="Segoe UI Semi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egoe UI Semilight" panose="020B0502040204020203" pitchFamily="34" charset="0"/>
          <a:ea typeface="+mn-ea"/>
          <a:cs typeface="Segoe UI Semi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1B3B-58CE-3679-685C-7F97ECED8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Vehicle MSRP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40FAF-1EFA-1C2D-E6A4-5405DCEF2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497" y="3602038"/>
            <a:ext cx="10865005" cy="713484"/>
          </a:xfrm>
        </p:spPr>
        <p:txBody>
          <a:bodyPr/>
          <a:lstStyle/>
          <a:p>
            <a:r>
              <a:rPr lang="en-US" dirty="0"/>
              <a:t>Findings &amp; Presentation By: Joey Hernandez, Jasmine O’Neal, Carolina Craus</a:t>
            </a:r>
          </a:p>
        </p:txBody>
      </p:sp>
    </p:spTree>
    <p:extLst>
      <p:ext uri="{BB962C8B-B14F-4D97-AF65-F5344CB8AC3E}">
        <p14:creationId xmlns:p14="http://schemas.microsoft.com/office/powerpoint/2010/main" val="202698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9BE0-360F-1C60-34C9-25F690505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159"/>
            <a:ext cx="8007000" cy="67681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D7494-E8BD-A1C3-F804-29ACC0211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5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9BE0-360F-1C60-34C9-25F690505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159"/>
            <a:ext cx="8007000" cy="676811"/>
          </a:xfrm>
        </p:spPr>
        <p:txBody>
          <a:bodyPr/>
          <a:lstStyle/>
          <a:p>
            <a:r>
              <a:rPr lang="en-US" dirty="0"/>
              <a:t>Data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D7494-E8BD-A1C3-F804-29ACC0211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9BE0-360F-1C60-34C9-25F690505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159"/>
            <a:ext cx="8007000" cy="676811"/>
          </a:xfrm>
        </p:spPr>
        <p:txBody>
          <a:bodyPr/>
          <a:lstStyle/>
          <a:p>
            <a:r>
              <a:rPr lang="en-US" dirty="0"/>
              <a:t>Summary Stats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D7494-E8BD-A1C3-F804-29ACC0211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7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8" id="{A36949E3-730E-8348-B74B-AECF8335B5E8}" vid="{40EAF0D9-3F35-4847-8DB8-97B01CA238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22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Segoe UI Semilight</vt:lpstr>
      <vt:lpstr>Office Theme</vt:lpstr>
      <vt:lpstr>Vehicle MSRP Data Analysis</vt:lpstr>
      <vt:lpstr>Introduction</vt:lpstr>
      <vt:lpstr>Data Handling</vt:lpstr>
      <vt:lpstr>Summary Stats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MSRP Data Analysis</dc:title>
  <dc:creator>Jasmine O'Neal</dc:creator>
  <cp:lastModifiedBy>Jasmine O'Neal</cp:lastModifiedBy>
  <cp:revision>3</cp:revision>
  <dcterms:created xsi:type="dcterms:W3CDTF">2023-01-29T22:10:53Z</dcterms:created>
  <dcterms:modified xsi:type="dcterms:W3CDTF">2023-01-29T22:59:06Z</dcterms:modified>
</cp:coreProperties>
</file>