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2" r:id="rId5"/>
    <p:sldId id="263" r:id="rId6"/>
    <p:sldId id="25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F38"/>
    <a:srgbClr val="F09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DE3235-C0B6-442B-8BF8-4E8DCEA9E2A4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4C945891-58AC-46FB-95BD-937D30B007BC}">
      <dgm:prSet phldrT="[Texto]"/>
      <dgm:spPr>
        <a:solidFill>
          <a:srgbClr val="F09456"/>
        </a:solidFill>
        <a:ln>
          <a:noFill/>
        </a:ln>
      </dgm:spPr>
      <dgm:t>
        <a:bodyPr/>
        <a:lstStyle/>
        <a:p>
          <a:r>
            <a:rPr lang="pt-BR" dirty="0"/>
            <a:t>CEO</a:t>
          </a:r>
        </a:p>
      </dgm:t>
    </dgm:pt>
    <dgm:pt modelId="{9B5D28C3-C880-4A5F-85EF-9169F10CC539}" type="parTrans" cxnId="{A7365002-8C11-437A-AF37-0F2722E2436F}">
      <dgm:prSet/>
      <dgm:spPr/>
      <dgm:t>
        <a:bodyPr/>
        <a:lstStyle/>
        <a:p>
          <a:endParaRPr lang="pt-BR"/>
        </a:p>
      </dgm:t>
    </dgm:pt>
    <dgm:pt modelId="{878DA9F6-09EB-48E8-9CC5-23F392B0CDCC}" type="sibTrans" cxnId="{A7365002-8C11-437A-AF37-0F2722E2436F}">
      <dgm:prSet/>
      <dgm:spPr/>
      <dgm:t>
        <a:bodyPr/>
        <a:lstStyle/>
        <a:p>
          <a:endParaRPr lang="pt-BR"/>
        </a:p>
      </dgm:t>
    </dgm:pt>
    <dgm:pt modelId="{9FEA5D97-112F-47C2-86F6-0197162B1A70}" type="asst">
      <dgm:prSet phldrT="[Texto]"/>
      <dgm:spPr>
        <a:solidFill>
          <a:srgbClr val="F09456"/>
        </a:solidFill>
        <a:ln>
          <a:noFill/>
        </a:ln>
      </dgm:spPr>
      <dgm:t>
        <a:bodyPr/>
        <a:lstStyle/>
        <a:p>
          <a:r>
            <a:rPr lang="pt-BR" dirty="0"/>
            <a:t>CTO</a:t>
          </a:r>
        </a:p>
      </dgm:t>
    </dgm:pt>
    <dgm:pt modelId="{A74A83D4-0D2A-416E-84F4-CFC0891DD211}" type="parTrans" cxnId="{75728F99-DAF8-4B69-AEDA-3E1567EADACB}">
      <dgm:prSet/>
      <dgm:spPr/>
      <dgm:t>
        <a:bodyPr/>
        <a:lstStyle/>
        <a:p>
          <a:endParaRPr lang="pt-BR"/>
        </a:p>
      </dgm:t>
    </dgm:pt>
    <dgm:pt modelId="{CCAB55A2-2163-442C-B0B0-D0ADB432E0C1}" type="sibTrans" cxnId="{75728F99-DAF8-4B69-AEDA-3E1567EADACB}">
      <dgm:prSet/>
      <dgm:spPr/>
      <dgm:t>
        <a:bodyPr/>
        <a:lstStyle/>
        <a:p>
          <a:endParaRPr lang="pt-BR"/>
        </a:p>
      </dgm:t>
    </dgm:pt>
    <dgm:pt modelId="{13EED5CD-3602-4C3F-A500-92CC5075EAC7}">
      <dgm:prSet phldrT="[Texto]"/>
      <dgm:spPr>
        <a:solidFill>
          <a:srgbClr val="202F38"/>
        </a:solidFill>
        <a:ln>
          <a:noFill/>
        </a:ln>
      </dgm:spPr>
      <dgm:t>
        <a:bodyPr/>
        <a:lstStyle/>
        <a:p>
          <a:r>
            <a:rPr lang="pt-BR" dirty="0"/>
            <a:t>Desenvolvedor </a:t>
          </a:r>
        </a:p>
      </dgm:t>
    </dgm:pt>
    <dgm:pt modelId="{99D99D24-1014-49AC-A3A4-F6FF57CD64F3}" type="parTrans" cxnId="{AD2F60A3-DEF0-4C16-946C-33EB71586098}">
      <dgm:prSet/>
      <dgm:spPr/>
      <dgm:t>
        <a:bodyPr/>
        <a:lstStyle/>
        <a:p>
          <a:endParaRPr lang="pt-BR"/>
        </a:p>
      </dgm:t>
    </dgm:pt>
    <dgm:pt modelId="{B636543D-B1B0-49C8-9D8F-50D0A8A23F48}" type="sibTrans" cxnId="{AD2F60A3-DEF0-4C16-946C-33EB71586098}">
      <dgm:prSet/>
      <dgm:spPr/>
      <dgm:t>
        <a:bodyPr/>
        <a:lstStyle/>
        <a:p>
          <a:endParaRPr lang="pt-BR"/>
        </a:p>
      </dgm:t>
    </dgm:pt>
    <dgm:pt modelId="{0EE95DCF-894E-47DA-8F1B-E09B73E14DE7}">
      <dgm:prSet phldrT="[Texto]"/>
      <dgm:spPr>
        <a:solidFill>
          <a:srgbClr val="202F38"/>
        </a:solidFill>
        <a:ln>
          <a:noFill/>
        </a:ln>
      </dgm:spPr>
      <dgm:t>
        <a:bodyPr/>
        <a:lstStyle/>
        <a:p>
          <a:r>
            <a:rPr lang="pt-BR" dirty="0"/>
            <a:t>PO</a:t>
          </a:r>
        </a:p>
      </dgm:t>
    </dgm:pt>
    <dgm:pt modelId="{078B4919-387D-4D26-B0B8-753AB9176E60}" type="parTrans" cxnId="{1BBA860D-CB33-41DE-88AC-1E2EC9A0DCD2}">
      <dgm:prSet/>
      <dgm:spPr/>
      <dgm:t>
        <a:bodyPr/>
        <a:lstStyle/>
        <a:p>
          <a:endParaRPr lang="pt-BR"/>
        </a:p>
      </dgm:t>
    </dgm:pt>
    <dgm:pt modelId="{19D199EE-E5E1-44EC-A322-92B5A8972E14}" type="sibTrans" cxnId="{1BBA860D-CB33-41DE-88AC-1E2EC9A0DCD2}">
      <dgm:prSet/>
      <dgm:spPr/>
      <dgm:t>
        <a:bodyPr/>
        <a:lstStyle/>
        <a:p>
          <a:endParaRPr lang="pt-BR"/>
        </a:p>
      </dgm:t>
    </dgm:pt>
    <dgm:pt modelId="{85851BF2-D230-46E3-BDEB-EB7002107B08}">
      <dgm:prSet phldrT="[Texto]"/>
      <dgm:spPr>
        <a:solidFill>
          <a:srgbClr val="202F38"/>
        </a:solidFill>
        <a:ln>
          <a:noFill/>
        </a:ln>
      </dgm:spPr>
      <dgm:t>
        <a:bodyPr/>
        <a:lstStyle/>
        <a:p>
          <a:r>
            <a:rPr lang="pt-BR" dirty="0"/>
            <a:t>Marketing e Vendas</a:t>
          </a:r>
        </a:p>
      </dgm:t>
    </dgm:pt>
    <dgm:pt modelId="{6F905D3A-DEB5-4BC5-AAC3-478A4B2F32AB}" type="parTrans" cxnId="{597CADC4-0857-416F-B2AA-9326EFCBA4E0}">
      <dgm:prSet/>
      <dgm:spPr/>
      <dgm:t>
        <a:bodyPr/>
        <a:lstStyle/>
        <a:p>
          <a:endParaRPr lang="pt-BR"/>
        </a:p>
      </dgm:t>
    </dgm:pt>
    <dgm:pt modelId="{D65543A3-E39E-4FB4-846A-B16B7CB4F55F}" type="sibTrans" cxnId="{597CADC4-0857-416F-B2AA-9326EFCBA4E0}">
      <dgm:prSet/>
      <dgm:spPr/>
      <dgm:t>
        <a:bodyPr/>
        <a:lstStyle/>
        <a:p>
          <a:endParaRPr lang="pt-BR"/>
        </a:p>
      </dgm:t>
    </dgm:pt>
    <dgm:pt modelId="{1E19078E-0277-4F1E-8BA9-57A98AE5B1F8}" type="asst">
      <dgm:prSet phldrT="[Texto]"/>
      <dgm:spPr>
        <a:solidFill>
          <a:srgbClr val="202F38"/>
        </a:solidFill>
        <a:ln>
          <a:noFill/>
        </a:ln>
      </dgm:spPr>
      <dgm:t>
        <a:bodyPr/>
        <a:lstStyle/>
        <a:p>
          <a:r>
            <a:rPr lang="pt-BR" dirty="0"/>
            <a:t>Software Engineer</a:t>
          </a:r>
        </a:p>
      </dgm:t>
    </dgm:pt>
    <dgm:pt modelId="{BD998D17-042F-4AD1-BA80-40626B28D7EC}" type="parTrans" cxnId="{F1795E45-58EF-422E-8654-64A03E2786C6}">
      <dgm:prSet/>
      <dgm:spPr/>
      <dgm:t>
        <a:bodyPr/>
        <a:lstStyle/>
        <a:p>
          <a:endParaRPr lang="pt-BR"/>
        </a:p>
      </dgm:t>
    </dgm:pt>
    <dgm:pt modelId="{28A2914F-7D1E-4D6D-AE06-0756AAE1ADCB}" type="sibTrans" cxnId="{F1795E45-58EF-422E-8654-64A03E2786C6}">
      <dgm:prSet/>
      <dgm:spPr/>
      <dgm:t>
        <a:bodyPr/>
        <a:lstStyle/>
        <a:p>
          <a:endParaRPr lang="pt-BR"/>
        </a:p>
      </dgm:t>
    </dgm:pt>
    <dgm:pt modelId="{44868C13-00B8-45BE-A870-DBCFA528C663}" type="pres">
      <dgm:prSet presAssocID="{39DE3235-C0B6-442B-8BF8-4E8DCEA9E2A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DDD7FBF-B775-4851-A13B-CB7CE6503ACB}" type="pres">
      <dgm:prSet presAssocID="{4C945891-58AC-46FB-95BD-937D30B007BC}" presName="hierRoot1" presStyleCnt="0">
        <dgm:presLayoutVars>
          <dgm:hierBranch val="init"/>
        </dgm:presLayoutVars>
      </dgm:prSet>
      <dgm:spPr/>
    </dgm:pt>
    <dgm:pt modelId="{928F0EFF-B38B-4477-B28E-247D59E069C8}" type="pres">
      <dgm:prSet presAssocID="{4C945891-58AC-46FB-95BD-937D30B007BC}" presName="rootComposite1" presStyleCnt="0"/>
      <dgm:spPr/>
    </dgm:pt>
    <dgm:pt modelId="{1782B23E-C802-4E8B-922D-260C72908502}" type="pres">
      <dgm:prSet presAssocID="{4C945891-58AC-46FB-95BD-937D30B007BC}" presName="rootText1" presStyleLbl="node0" presStyleIdx="0" presStyleCnt="1" custLinFactNeighborY="-99241">
        <dgm:presLayoutVars>
          <dgm:chPref val="3"/>
        </dgm:presLayoutVars>
      </dgm:prSet>
      <dgm:spPr/>
    </dgm:pt>
    <dgm:pt modelId="{3A7A2D98-6B41-4362-8513-5B2D39926EAB}" type="pres">
      <dgm:prSet presAssocID="{4C945891-58AC-46FB-95BD-937D30B007BC}" presName="rootConnector1" presStyleLbl="node1" presStyleIdx="0" presStyleCnt="0"/>
      <dgm:spPr/>
    </dgm:pt>
    <dgm:pt modelId="{8E9D6CA1-8EB1-4031-992D-9CBB90D23511}" type="pres">
      <dgm:prSet presAssocID="{4C945891-58AC-46FB-95BD-937D30B007BC}" presName="hierChild2" presStyleCnt="0"/>
      <dgm:spPr/>
    </dgm:pt>
    <dgm:pt modelId="{02EEDE96-4DA0-4556-8D1D-98D000D4CD7F}" type="pres">
      <dgm:prSet presAssocID="{99D99D24-1014-49AC-A3A4-F6FF57CD64F3}" presName="Name37" presStyleLbl="parChTrans1D2" presStyleIdx="0" presStyleCnt="5"/>
      <dgm:spPr/>
    </dgm:pt>
    <dgm:pt modelId="{145F46D3-7057-4E5D-8886-93E0B78B4A09}" type="pres">
      <dgm:prSet presAssocID="{13EED5CD-3602-4C3F-A500-92CC5075EAC7}" presName="hierRoot2" presStyleCnt="0">
        <dgm:presLayoutVars>
          <dgm:hierBranch val="init"/>
        </dgm:presLayoutVars>
      </dgm:prSet>
      <dgm:spPr/>
    </dgm:pt>
    <dgm:pt modelId="{C4B42AF1-7293-4B1E-B04A-7D0C541C8F42}" type="pres">
      <dgm:prSet presAssocID="{13EED5CD-3602-4C3F-A500-92CC5075EAC7}" presName="rootComposite" presStyleCnt="0"/>
      <dgm:spPr/>
    </dgm:pt>
    <dgm:pt modelId="{A3B2541A-CD8F-40D4-8906-AB42419340F3}" type="pres">
      <dgm:prSet presAssocID="{13EED5CD-3602-4C3F-A500-92CC5075EAC7}" presName="rootText" presStyleLbl="node2" presStyleIdx="0" presStyleCnt="3" custLinFactNeighborX="2356" custLinFactNeighborY="43192">
        <dgm:presLayoutVars>
          <dgm:chPref val="3"/>
        </dgm:presLayoutVars>
      </dgm:prSet>
      <dgm:spPr/>
    </dgm:pt>
    <dgm:pt modelId="{32D09861-51C5-4DA5-AAF3-0FE518145FC6}" type="pres">
      <dgm:prSet presAssocID="{13EED5CD-3602-4C3F-A500-92CC5075EAC7}" presName="rootConnector" presStyleLbl="node2" presStyleIdx="0" presStyleCnt="3"/>
      <dgm:spPr/>
    </dgm:pt>
    <dgm:pt modelId="{A7184809-2E46-4DF7-B6F0-278CCBF3074E}" type="pres">
      <dgm:prSet presAssocID="{13EED5CD-3602-4C3F-A500-92CC5075EAC7}" presName="hierChild4" presStyleCnt="0"/>
      <dgm:spPr/>
    </dgm:pt>
    <dgm:pt modelId="{2C992550-6631-41A4-A3E5-2B764AA47B23}" type="pres">
      <dgm:prSet presAssocID="{13EED5CD-3602-4C3F-A500-92CC5075EAC7}" presName="hierChild5" presStyleCnt="0"/>
      <dgm:spPr/>
    </dgm:pt>
    <dgm:pt modelId="{1911D23B-58EE-4275-AC05-5209EC4C87C4}" type="pres">
      <dgm:prSet presAssocID="{078B4919-387D-4D26-B0B8-753AB9176E60}" presName="Name37" presStyleLbl="parChTrans1D2" presStyleIdx="1" presStyleCnt="5"/>
      <dgm:spPr/>
    </dgm:pt>
    <dgm:pt modelId="{11CB2614-60C8-41FE-8BD9-FAB3EA035E61}" type="pres">
      <dgm:prSet presAssocID="{0EE95DCF-894E-47DA-8F1B-E09B73E14DE7}" presName="hierRoot2" presStyleCnt="0">
        <dgm:presLayoutVars>
          <dgm:hierBranch val="init"/>
        </dgm:presLayoutVars>
      </dgm:prSet>
      <dgm:spPr/>
    </dgm:pt>
    <dgm:pt modelId="{A4307B26-2CA5-4482-90F0-FC78D064D866}" type="pres">
      <dgm:prSet presAssocID="{0EE95DCF-894E-47DA-8F1B-E09B73E14DE7}" presName="rootComposite" presStyleCnt="0"/>
      <dgm:spPr/>
    </dgm:pt>
    <dgm:pt modelId="{C1AE9739-1A8D-4F8B-8996-E9D0DE0CDB3A}" type="pres">
      <dgm:prSet presAssocID="{0EE95DCF-894E-47DA-8F1B-E09B73E14DE7}" presName="rootText" presStyleLbl="node2" presStyleIdx="1" presStyleCnt="3" custLinFactNeighborY="49475">
        <dgm:presLayoutVars>
          <dgm:chPref val="3"/>
        </dgm:presLayoutVars>
      </dgm:prSet>
      <dgm:spPr/>
    </dgm:pt>
    <dgm:pt modelId="{9DB38F7C-7060-48DF-A8A6-829EEDB0D099}" type="pres">
      <dgm:prSet presAssocID="{0EE95DCF-894E-47DA-8F1B-E09B73E14DE7}" presName="rootConnector" presStyleLbl="node2" presStyleIdx="1" presStyleCnt="3"/>
      <dgm:spPr/>
    </dgm:pt>
    <dgm:pt modelId="{8DE63D52-0847-40FC-A5F7-5C154926B075}" type="pres">
      <dgm:prSet presAssocID="{0EE95DCF-894E-47DA-8F1B-E09B73E14DE7}" presName="hierChild4" presStyleCnt="0"/>
      <dgm:spPr/>
    </dgm:pt>
    <dgm:pt modelId="{5A435FE5-E389-4E47-9D3A-FCD5529E33A4}" type="pres">
      <dgm:prSet presAssocID="{0EE95DCF-894E-47DA-8F1B-E09B73E14DE7}" presName="hierChild5" presStyleCnt="0"/>
      <dgm:spPr/>
    </dgm:pt>
    <dgm:pt modelId="{3059034D-6469-4A3E-990C-E8A24A1A5F1D}" type="pres">
      <dgm:prSet presAssocID="{6F905D3A-DEB5-4BC5-AAC3-478A4B2F32AB}" presName="Name37" presStyleLbl="parChTrans1D2" presStyleIdx="2" presStyleCnt="5"/>
      <dgm:spPr/>
    </dgm:pt>
    <dgm:pt modelId="{C7130848-CD88-435D-9684-1583854FBDFC}" type="pres">
      <dgm:prSet presAssocID="{85851BF2-D230-46E3-BDEB-EB7002107B08}" presName="hierRoot2" presStyleCnt="0">
        <dgm:presLayoutVars>
          <dgm:hierBranch val="init"/>
        </dgm:presLayoutVars>
      </dgm:prSet>
      <dgm:spPr/>
    </dgm:pt>
    <dgm:pt modelId="{9B4710A9-9D43-453A-9453-FA32DF8CFF85}" type="pres">
      <dgm:prSet presAssocID="{85851BF2-D230-46E3-BDEB-EB7002107B08}" presName="rootComposite" presStyleCnt="0"/>
      <dgm:spPr/>
    </dgm:pt>
    <dgm:pt modelId="{9B2E17BF-FB21-4F29-8BDD-5AF4F7D98984}" type="pres">
      <dgm:prSet presAssocID="{85851BF2-D230-46E3-BDEB-EB7002107B08}" presName="rootText" presStyleLbl="node2" presStyleIdx="2" presStyleCnt="3" custLinFactNeighborX="23" custLinFactNeighborY="43190">
        <dgm:presLayoutVars>
          <dgm:chPref val="3"/>
        </dgm:presLayoutVars>
      </dgm:prSet>
      <dgm:spPr/>
    </dgm:pt>
    <dgm:pt modelId="{E90C1AAF-DE38-4380-8878-ACACB66CB27F}" type="pres">
      <dgm:prSet presAssocID="{85851BF2-D230-46E3-BDEB-EB7002107B08}" presName="rootConnector" presStyleLbl="node2" presStyleIdx="2" presStyleCnt="3"/>
      <dgm:spPr/>
    </dgm:pt>
    <dgm:pt modelId="{3020E2D5-12C3-491A-955D-B31DCA0B7DE6}" type="pres">
      <dgm:prSet presAssocID="{85851BF2-D230-46E3-BDEB-EB7002107B08}" presName="hierChild4" presStyleCnt="0"/>
      <dgm:spPr/>
    </dgm:pt>
    <dgm:pt modelId="{F90DB3CF-1CE5-4BD0-8999-61BCE3682115}" type="pres">
      <dgm:prSet presAssocID="{85851BF2-D230-46E3-BDEB-EB7002107B08}" presName="hierChild5" presStyleCnt="0"/>
      <dgm:spPr/>
    </dgm:pt>
    <dgm:pt modelId="{F3479844-273C-4A88-97B1-9C7C4E86B9C4}" type="pres">
      <dgm:prSet presAssocID="{4C945891-58AC-46FB-95BD-937D30B007BC}" presName="hierChild3" presStyleCnt="0"/>
      <dgm:spPr/>
    </dgm:pt>
    <dgm:pt modelId="{9861BAE0-F5C8-4103-9137-C0BF898C67EC}" type="pres">
      <dgm:prSet presAssocID="{A74A83D4-0D2A-416E-84F4-CFC0891DD211}" presName="Name111" presStyleLbl="parChTrans1D2" presStyleIdx="3" presStyleCnt="5"/>
      <dgm:spPr/>
    </dgm:pt>
    <dgm:pt modelId="{DEEED826-5A2D-42E0-8F54-B14CEA86EC8A}" type="pres">
      <dgm:prSet presAssocID="{9FEA5D97-112F-47C2-86F6-0197162B1A70}" presName="hierRoot3" presStyleCnt="0">
        <dgm:presLayoutVars>
          <dgm:hierBranch val="init"/>
        </dgm:presLayoutVars>
      </dgm:prSet>
      <dgm:spPr/>
    </dgm:pt>
    <dgm:pt modelId="{F87C47D0-4B0D-4CB5-BDA8-4EE8EEB1C175}" type="pres">
      <dgm:prSet presAssocID="{9FEA5D97-112F-47C2-86F6-0197162B1A70}" presName="rootComposite3" presStyleCnt="0"/>
      <dgm:spPr/>
    </dgm:pt>
    <dgm:pt modelId="{773AB56A-130A-48F7-AC2C-A5650DCEB6DC}" type="pres">
      <dgm:prSet presAssocID="{9FEA5D97-112F-47C2-86F6-0197162B1A70}" presName="rootText3" presStyleLbl="asst1" presStyleIdx="0" presStyleCnt="2" custLinFactNeighborX="-7460" custLinFactNeighborY="-76176">
        <dgm:presLayoutVars>
          <dgm:chPref val="3"/>
        </dgm:presLayoutVars>
      </dgm:prSet>
      <dgm:spPr/>
    </dgm:pt>
    <dgm:pt modelId="{D634E50E-A64B-41EF-BAC2-BC0501F74BD7}" type="pres">
      <dgm:prSet presAssocID="{9FEA5D97-112F-47C2-86F6-0197162B1A70}" presName="rootConnector3" presStyleLbl="asst1" presStyleIdx="0" presStyleCnt="2"/>
      <dgm:spPr/>
    </dgm:pt>
    <dgm:pt modelId="{1B10CCF6-EDDB-46E8-A5D9-9157A267ADF4}" type="pres">
      <dgm:prSet presAssocID="{9FEA5D97-112F-47C2-86F6-0197162B1A70}" presName="hierChild6" presStyleCnt="0"/>
      <dgm:spPr/>
    </dgm:pt>
    <dgm:pt modelId="{64C56AF0-5635-4D91-B5B7-FF52A817B26F}" type="pres">
      <dgm:prSet presAssocID="{9FEA5D97-112F-47C2-86F6-0197162B1A70}" presName="hierChild7" presStyleCnt="0"/>
      <dgm:spPr/>
    </dgm:pt>
    <dgm:pt modelId="{0934B4B2-9A2F-4A17-AF45-0776887AEDEC}" type="pres">
      <dgm:prSet presAssocID="{BD998D17-042F-4AD1-BA80-40626B28D7EC}" presName="Name111" presStyleLbl="parChTrans1D2" presStyleIdx="4" presStyleCnt="5"/>
      <dgm:spPr/>
    </dgm:pt>
    <dgm:pt modelId="{F2F15683-E0FF-4D1F-A0CE-0004C0D66563}" type="pres">
      <dgm:prSet presAssocID="{1E19078E-0277-4F1E-8BA9-57A98AE5B1F8}" presName="hierRoot3" presStyleCnt="0">
        <dgm:presLayoutVars>
          <dgm:hierBranch val="init"/>
        </dgm:presLayoutVars>
      </dgm:prSet>
      <dgm:spPr/>
    </dgm:pt>
    <dgm:pt modelId="{A52A568A-84FA-4158-8FD5-6A539C50AD10}" type="pres">
      <dgm:prSet presAssocID="{1E19078E-0277-4F1E-8BA9-57A98AE5B1F8}" presName="rootComposite3" presStyleCnt="0"/>
      <dgm:spPr/>
    </dgm:pt>
    <dgm:pt modelId="{97C5DD1F-7D39-44B5-92E5-E1DDA3DAFDF1}" type="pres">
      <dgm:prSet presAssocID="{1E19078E-0277-4F1E-8BA9-57A98AE5B1F8}" presName="rootText3" presStyleLbl="asst1" presStyleIdx="1" presStyleCnt="2" custLinFactX="-28122" custLinFactNeighborX="-100000" custLinFactNeighborY="34683">
        <dgm:presLayoutVars>
          <dgm:chPref val="3"/>
        </dgm:presLayoutVars>
      </dgm:prSet>
      <dgm:spPr/>
    </dgm:pt>
    <dgm:pt modelId="{180BE1A0-E357-4ECC-9307-F0144E895F51}" type="pres">
      <dgm:prSet presAssocID="{1E19078E-0277-4F1E-8BA9-57A98AE5B1F8}" presName="rootConnector3" presStyleLbl="asst1" presStyleIdx="1" presStyleCnt="2"/>
      <dgm:spPr/>
    </dgm:pt>
    <dgm:pt modelId="{99526F57-2569-41DF-ABEA-730BBB4162D0}" type="pres">
      <dgm:prSet presAssocID="{1E19078E-0277-4F1E-8BA9-57A98AE5B1F8}" presName="hierChild6" presStyleCnt="0"/>
      <dgm:spPr/>
    </dgm:pt>
    <dgm:pt modelId="{A17EE9D9-A3C1-43A9-A43B-C1068F3F1982}" type="pres">
      <dgm:prSet presAssocID="{1E19078E-0277-4F1E-8BA9-57A98AE5B1F8}" presName="hierChild7" presStyleCnt="0"/>
      <dgm:spPr/>
    </dgm:pt>
  </dgm:ptLst>
  <dgm:cxnLst>
    <dgm:cxn modelId="{A7365002-8C11-437A-AF37-0F2722E2436F}" srcId="{39DE3235-C0B6-442B-8BF8-4E8DCEA9E2A4}" destId="{4C945891-58AC-46FB-95BD-937D30B007BC}" srcOrd="0" destOrd="0" parTransId="{9B5D28C3-C880-4A5F-85EF-9169F10CC539}" sibTransId="{878DA9F6-09EB-48E8-9CC5-23F392B0CDCC}"/>
    <dgm:cxn modelId="{37669603-DEBB-478E-8CF5-7F44968CC106}" type="presOf" srcId="{13EED5CD-3602-4C3F-A500-92CC5075EAC7}" destId="{32D09861-51C5-4DA5-AAF3-0FE518145FC6}" srcOrd="1" destOrd="0" presId="urn:microsoft.com/office/officeart/2005/8/layout/orgChart1"/>
    <dgm:cxn modelId="{1BBA860D-CB33-41DE-88AC-1E2EC9A0DCD2}" srcId="{4C945891-58AC-46FB-95BD-937D30B007BC}" destId="{0EE95DCF-894E-47DA-8F1B-E09B73E14DE7}" srcOrd="3" destOrd="0" parTransId="{078B4919-387D-4D26-B0B8-753AB9176E60}" sibTransId="{19D199EE-E5E1-44EC-A322-92B5A8972E14}"/>
    <dgm:cxn modelId="{3C8B611F-C072-4971-827F-7E399E035117}" type="presOf" srcId="{4C945891-58AC-46FB-95BD-937D30B007BC}" destId="{1782B23E-C802-4E8B-922D-260C72908502}" srcOrd="0" destOrd="0" presId="urn:microsoft.com/office/officeart/2005/8/layout/orgChart1"/>
    <dgm:cxn modelId="{D944C321-B77D-465F-BC56-0A8FF9BA251C}" type="presOf" srcId="{13EED5CD-3602-4C3F-A500-92CC5075EAC7}" destId="{A3B2541A-CD8F-40D4-8906-AB42419340F3}" srcOrd="0" destOrd="0" presId="urn:microsoft.com/office/officeart/2005/8/layout/orgChart1"/>
    <dgm:cxn modelId="{46053326-AF9A-4B12-94ED-D3A677B89E88}" type="presOf" srcId="{4C945891-58AC-46FB-95BD-937D30B007BC}" destId="{3A7A2D98-6B41-4362-8513-5B2D39926EAB}" srcOrd="1" destOrd="0" presId="urn:microsoft.com/office/officeart/2005/8/layout/orgChart1"/>
    <dgm:cxn modelId="{DCEB9B3E-AB1C-4C80-AFD7-5BEDE5F928F0}" type="presOf" srcId="{1E19078E-0277-4F1E-8BA9-57A98AE5B1F8}" destId="{97C5DD1F-7D39-44B5-92E5-E1DDA3DAFDF1}" srcOrd="0" destOrd="0" presId="urn:microsoft.com/office/officeart/2005/8/layout/orgChart1"/>
    <dgm:cxn modelId="{5E605740-3F50-482F-B6CC-271B24BB2E08}" type="presOf" srcId="{078B4919-387D-4D26-B0B8-753AB9176E60}" destId="{1911D23B-58EE-4275-AC05-5209EC4C87C4}" srcOrd="0" destOrd="0" presId="urn:microsoft.com/office/officeart/2005/8/layout/orgChart1"/>
    <dgm:cxn modelId="{93948643-89F0-4960-B00C-74CAB18E5928}" type="presOf" srcId="{85851BF2-D230-46E3-BDEB-EB7002107B08}" destId="{9B2E17BF-FB21-4F29-8BDD-5AF4F7D98984}" srcOrd="0" destOrd="0" presId="urn:microsoft.com/office/officeart/2005/8/layout/orgChart1"/>
    <dgm:cxn modelId="{F1795E45-58EF-422E-8654-64A03E2786C6}" srcId="{4C945891-58AC-46FB-95BD-937D30B007BC}" destId="{1E19078E-0277-4F1E-8BA9-57A98AE5B1F8}" srcOrd="1" destOrd="0" parTransId="{BD998D17-042F-4AD1-BA80-40626B28D7EC}" sibTransId="{28A2914F-7D1E-4D6D-AE06-0756AAE1ADCB}"/>
    <dgm:cxn modelId="{D9356666-A0BA-4817-81EE-2A588D73D876}" type="presOf" srcId="{6F905D3A-DEB5-4BC5-AAC3-478A4B2F32AB}" destId="{3059034D-6469-4A3E-990C-E8A24A1A5F1D}" srcOrd="0" destOrd="0" presId="urn:microsoft.com/office/officeart/2005/8/layout/orgChart1"/>
    <dgm:cxn modelId="{60FAB668-4594-4838-B381-803AA970FA3D}" type="presOf" srcId="{BD998D17-042F-4AD1-BA80-40626B28D7EC}" destId="{0934B4B2-9A2F-4A17-AF45-0776887AEDEC}" srcOrd="0" destOrd="0" presId="urn:microsoft.com/office/officeart/2005/8/layout/orgChart1"/>
    <dgm:cxn modelId="{0210EE51-F659-46A2-A9CB-BC8D302FBA5E}" type="presOf" srcId="{A74A83D4-0D2A-416E-84F4-CFC0891DD211}" destId="{9861BAE0-F5C8-4103-9137-C0BF898C67EC}" srcOrd="0" destOrd="0" presId="urn:microsoft.com/office/officeart/2005/8/layout/orgChart1"/>
    <dgm:cxn modelId="{7F98877C-C151-4E91-8DF9-D41192C7EF0C}" type="presOf" srcId="{99D99D24-1014-49AC-A3A4-F6FF57CD64F3}" destId="{02EEDE96-4DA0-4556-8D1D-98D000D4CD7F}" srcOrd="0" destOrd="0" presId="urn:microsoft.com/office/officeart/2005/8/layout/orgChart1"/>
    <dgm:cxn modelId="{C8CD497E-E765-4693-9D01-D106E3553CDE}" type="presOf" srcId="{0EE95DCF-894E-47DA-8F1B-E09B73E14DE7}" destId="{9DB38F7C-7060-48DF-A8A6-829EEDB0D099}" srcOrd="1" destOrd="0" presId="urn:microsoft.com/office/officeart/2005/8/layout/orgChart1"/>
    <dgm:cxn modelId="{D51CD784-E157-4004-848E-7E34BA3BC43A}" type="presOf" srcId="{1E19078E-0277-4F1E-8BA9-57A98AE5B1F8}" destId="{180BE1A0-E357-4ECC-9307-F0144E895F51}" srcOrd="1" destOrd="0" presId="urn:microsoft.com/office/officeart/2005/8/layout/orgChart1"/>
    <dgm:cxn modelId="{75728F99-DAF8-4B69-AEDA-3E1567EADACB}" srcId="{4C945891-58AC-46FB-95BD-937D30B007BC}" destId="{9FEA5D97-112F-47C2-86F6-0197162B1A70}" srcOrd="0" destOrd="0" parTransId="{A74A83D4-0D2A-416E-84F4-CFC0891DD211}" sibTransId="{CCAB55A2-2163-442C-B0B0-D0ADB432E0C1}"/>
    <dgm:cxn modelId="{7B78D7A1-62D7-4DF7-BE9F-DAD185719F3B}" type="presOf" srcId="{85851BF2-D230-46E3-BDEB-EB7002107B08}" destId="{E90C1AAF-DE38-4380-8878-ACACB66CB27F}" srcOrd="1" destOrd="0" presId="urn:microsoft.com/office/officeart/2005/8/layout/orgChart1"/>
    <dgm:cxn modelId="{AD2F60A3-DEF0-4C16-946C-33EB71586098}" srcId="{4C945891-58AC-46FB-95BD-937D30B007BC}" destId="{13EED5CD-3602-4C3F-A500-92CC5075EAC7}" srcOrd="2" destOrd="0" parTransId="{99D99D24-1014-49AC-A3A4-F6FF57CD64F3}" sibTransId="{B636543D-B1B0-49C8-9D8F-50D0A8A23F48}"/>
    <dgm:cxn modelId="{7C9102BF-490A-4E7B-AA61-1537A798CD0D}" type="presOf" srcId="{39DE3235-C0B6-442B-8BF8-4E8DCEA9E2A4}" destId="{44868C13-00B8-45BE-A870-DBCFA528C663}" srcOrd="0" destOrd="0" presId="urn:microsoft.com/office/officeart/2005/8/layout/orgChart1"/>
    <dgm:cxn modelId="{597CADC4-0857-416F-B2AA-9326EFCBA4E0}" srcId="{4C945891-58AC-46FB-95BD-937D30B007BC}" destId="{85851BF2-D230-46E3-BDEB-EB7002107B08}" srcOrd="4" destOrd="0" parTransId="{6F905D3A-DEB5-4BC5-AAC3-478A4B2F32AB}" sibTransId="{D65543A3-E39E-4FB4-846A-B16B7CB4F55F}"/>
    <dgm:cxn modelId="{F8A6F2E0-7E64-49BC-B17A-6B180000DA87}" type="presOf" srcId="{0EE95DCF-894E-47DA-8F1B-E09B73E14DE7}" destId="{C1AE9739-1A8D-4F8B-8996-E9D0DE0CDB3A}" srcOrd="0" destOrd="0" presId="urn:microsoft.com/office/officeart/2005/8/layout/orgChart1"/>
    <dgm:cxn modelId="{839264EC-8E48-42A5-ABE4-3924E58718F9}" type="presOf" srcId="{9FEA5D97-112F-47C2-86F6-0197162B1A70}" destId="{773AB56A-130A-48F7-AC2C-A5650DCEB6DC}" srcOrd="0" destOrd="0" presId="urn:microsoft.com/office/officeart/2005/8/layout/orgChart1"/>
    <dgm:cxn modelId="{9DD667F7-E2DB-4D05-89CB-D10AE725801A}" type="presOf" srcId="{9FEA5D97-112F-47C2-86F6-0197162B1A70}" destId="{D634E50E-A64B-41EF-BAC2-BC0501F74BD7}" srcOrd="1" destOrd="0" presId="urn:microsoft.com/office/officeart/2005/8/layout/orgChart1"/>
    <dgm:cxn modelId="{B6359477-D5A3-446C-910F-EE5D8C78FFE2}" type="presParOf" srcId="{44868C13-00B8-45BE-A870-DBCFA528C663}" destId="{1DDD7FBF-B775-4851-A13B-CB7CE6503ACB}" srcOrd="0" destOrd="0" presId="urn:microsoft.com/office/officeart/2005/8/layout/orgChart1"/>
    <dgm:cxn modelId="{FD6A6ED6-AC38-4A68-8759-4C3D7C210670}" type="presParOf" srcId="{1DDD7FBF-B775-4851-A13B-CB7CE6503ACB}" destId="{928F0EFF-B38B-4477-B28E-247D59E069C8}" srcOrd="0" destOrd="0" presId="urn:microsoft.com/office/officeart/2005/8/layout/orgChart1"/>
    <dgm:cxn modelId="{FF412F6C-B62B-446C-90A2-20A1C7C88A5A}" type="presParOf" srcId="{928F0EFF-B38B-4477-B28E-247D59E069C8}" destId="{1782B23E-C802-4E8B-922D-260C72908502}" srcOrd="0" destOrd="0" presId="urn:microsoft.com/office/officeart/2005/8/layout/orgChart1"/>
    <dgm:cxn modelId="{A3C3C240-5131-4280-B65F-8C488497879D}" type="presParOf" srcId="{928F0EFF-B38B-4477-B28E-247D59E069C8}" destId="{3A7A2D98-6B41-4362-8513-5B2D39926EAB}" srcOrd="1" destOrd="0" presId="urn:microsoft.com/office/officeart/2005/8/layout/orgChart1"/>
    <dgm:cxn modelId="{CD6CADCB-4B79-4029-AB87-7F92A658C4C3}" type="presParOf" srcId="{1DDD7FBF-B775-4851-A13B-CB7CE6503ACB}" destId="{8E9D6CA1-8EB1-4031-992D-9CBB90D23511}" srcOrd="1" destOrd="0" presId="urn:microsoft.com/office/officeart/2005/8/layout/orgChart1"/>
    <dgm:cxn modelId="{9B984738-069A-42F0-A1E8-7DB7A92B1587}" type="presParOf" srcId="{8E9D6CA1-8EB1-4031-992D-9CBB90D23511}" destId="{02EEDE96-4DA0-4556-8D1D-98D000D4CD7F}" srcOrd="0" destOrd="0" presId="urn:microsoft.com/office/officeart/2005/8/layout/orgChart1"/>
    <dgm:cxn modelId="{812580D7-C243-43C8-A296-22E487932F4D}" type="presParOf" srcId="{8E9D6CA1-8EB1-4031-992D-9CBB90D23511}" destId="{145F46D3-7057-4E5D-8886-93E0B78B4A09}" srcOrd="1" destOrd="0" presId="urn:microsoft.com/office/officeart/2005/8/layout/orgChart1"/>
    <dgm:cxn modelId="{BE6659F0-7D98-406D-862D-BB23FF45F402}" type="presParOf" srcId="{145F46D3-7057-4E5D-8886-93E0B78B4A09}" destId="{C4B42AF1-7293-4B1E-B04A-7D0C541C8F42}" srcOrd="0" destOrd="0" presId="urn:microsoft.com/office/officeart/2005/8/layout/orgChart1"/>
    <dgm:cxn modelId="{480DA8EF-338A-4E0C-A3C0-0364972085F7}" type="presParOf" srcId="{C4B42AF1-7293-4B1E-B04A-7D0C541C8F42}" destId="{A3B2541A-CD8F-40D4-8906-AB42419340F3}" srcOrd="0" destOrd="0" presId="urn:microsoft.com/office/officeart/2005/8/layout/orgChart1"/>
    <dgm:cxn modelId="{77340CD6-97CC-4471-9AEE-89B958390D9F}" type="presParOf" srcId="{C4B42AF1-7293-4B1E-B04A-7D0C541C8F42}" destId="{32D09861-51C5-4DA5-AAF3-0FE518145FC6}" srcOrd="1" destOrd="0" presId="urn:microsoft.com/office/officeart/2005/8/layout/orgChart1"/>
    <dgm:cxn modelId="{2CCCFB39-28BE-4D2F-9EC9-5F1C8B988134}" type="presParOf" srcId="{145F46D3-7057-4E5D-8886-93E0B78B4A09}" destId="{A7184809-2E46-4DF7-B6F0-278CCBF3074E}" srcOrd="1" destOrd="0" presId="urn:microsoft.com/office/officeart/2005/8/layout/orgChart1"/>
    <dgm:cxn modelId="{19A49269-23E9-465A-8C08-77C83BCC8EC3}" type="presParOf" srcId="{145F46D3-7057-4E5D-8886-93E0B78B4A09}" destId="{2C992550-6631-41A4-A3E5-2B764AA47B23}" srcOrd="2" destOrd="0" presId="urn:microsoft.com/office/officeart/2005/8/layout/orgChart1"/>
    <dgm:cxn modelId="{BF9BE329-379B-4E26-A02C-72A934F77CC9}" type="presParOf" srcId="{8E9D6CA1-8EB1-4031-992D-9CBB90D23511}" destId="{1911D23B-58EE-4275-AC05-5209EC4C87C4}" srcOrd="2" destOrd="0" presId="urn:microsoft.com/office/officeart/2005/8/layout/orgChart1"/>
    <dgm:cxn modelId="{9A06E015-8130-41CD-98EF-004303B1663B}" type="presParOf" srcId="{8E9D6CA1-8EB1-4031-992D-9CBB90D23511}" destId="{11CB2614-60C8-41FE-8BD9-FAB3EA035E61}" srcOrd="3" destOrd="0" presId="urn:microsoft.com/office/officeart/2005/8/layout/orgChart1"/>
    <dgm:cxn modelId="{3F2899B9-2BEE-45FD-BC04-51C483FEB70B}" type="presParOf" srcId="{11CB2614-60C8-41FE-8BD9-FAB3EA035E61}" destId="{A4307B26-2CA5-4482-90F0-FC78D064D866}" srcOrd="0" destOrd="0" presId="urn:microsoft.com/office/officeart/2005/8/layout/orgChart1"/>
    <dgm:cxn modelId="{F9988E4B-B447-4DD3-A2BE-EF16F07DB209}" type="presParOf" srcId="{A4307B26-2CA5-4482-90F0-FC78D064D866}" destId="{C1AE9739-1A8D-4F8B-8996-E9D0DE0CDB3A}" srcOrd="0" destOrd="0" presId="urn:microsoft.com/office/officeart/2005/8/layout/orgChart1"/>
    <dgm:cxn modelId="{B32B33CC-26CB-4D58-AAD5-AC0C74DB42BD}" type="presParOf" srcId="{A4307B26-2CA5-4482-90F0-FC78D064D866}" destId="{9DB38F7C-7060-48DF-A8A6-829EEDB0D099}" srcOrd="1" destOrd="0" presId="urn:microsoft.com/office/officeart/2005/8/layout/orgChart1"/>
    <dgm:cxn modelId="{0C07E9C0-997D-466E-9741-D9A02B9A1EF0}" type="presParOf" srcId="{11CB2614-60C8-41FE-8BD9-FAB3EA035E61}" destId="{8DE63D52-0847-40FC-A5F7-5C154926B075}" srcOrd="1" destOrd="0" presId="urn:microsoft.com/office/officeart/2005/8/layout/orgChart1"/>
    <dgm:cxn modelId="{83256817-6CC9-4763-917F-228CFC43FC09}" type="presParOf" srcId="{11CB2614-60C8-41FE-8BD9-FAB3EA035E61}" destId="{5A435FE5-E389-4E47-9D3A-FCD5529E33A4}" srcOrd="2" destOrd="0" presId="urn:microsoft.com/office/officeart/2005/8/layout/orgChart1"/>
    <dgm:cxn modelId="{28409DEA-917D-405F-8858-21811C4F31DA}" type="presParOf" srcId="{8E9D6CA1-8EB1-4031-992D-9CBB90D23511}" destId="{3059034D-6469-4A3E-990C-E8A24A1A5F1D}" srcOrd="4" destOrd="0" presId="urn:microsoft.com/office/officeart/2005/8/layout/orgChart1"/>
    <dgm:cxn modelId="{6AD0EEF7-8073-4FA1-9385-3C6D14710EDE}" type="presParOf" srcId="{8E9D6CA1-8EB1-4031-992D-9CBB90D23511}" destId="{C7130848-CD88-435D-9684-1583854FBDFC}" srcOrd="5" destOrd="0" presId="urn:microsoft.com/office/officeart/2005/8/layout/orgChart1"/>
    <dgm:cxn modelId="{01F064D8-7017-4C24-8B33-3E68F339AE48}" type="presParOf" srcId="{C7130848-CD88-435D-9684-1583854FBDFC}" destId="{9B4710A9-9D43-453A-9453-FA32DF8CFF85}" srcOrd="0" destOrd="0" presId="urn:microsoft.com/office/officeart/2005/8/layout/orgChart1"/>
    <dgm:cxn modelId="{F3B5D17C-81CE-42AB-BBBB-389E672030D1}" type="presParOf" srcId="{9B4710A9-9D43-453A-9453-FA32DF8CFF85}" destId="{9B2E17BF-FB21-4F29-8BDD-5AF4F7D98984}" srcOrd="0" destOrd="0" presId="urn:microsoft.com/office/officeart/2005/8/layout/orgChart1"/>
    <dgm:cxn modelId="{2D510B83-8479-434E-AFE5-1C0DE2469BC4}" type="presParOf" srcId="{9B4710A9-9D43-453A-9453-FA32DF8CFF85}" destId="{E90C1AAF-DE38-4380-8878-ACACB66CB27F}" srcOrd="1" destOrd="0" presId="urn:microsoft.com/office/officeart/2005/8/layout/orgChart1"/>
    <dgm:cxn modelId="{4135E9F8-223D-489F-BC0C-6FFF47E2DAE5}" type="presParOf" srcId="{C7130848-CD88-435D-9684-1583854FBDFC}" destId="{3020E2D5-12C3-491A-955D-B31DCA0B7DE6}" srcOrd="1" destOrd="0" presId="urn:microsoft.com/office/officeart/2005/8/layout/orgChart1"/>
    <dgm:cxn modelId="{9C825AC0-7CC3-40B7-B4E7-5A6495ADE4DD}" type="presParOf" srcId="{C7130848-CD88-435D-9684-1583854FBDFC}" destId="{F90DB3CF-1CE5-4BD0-8999-61BCE3682115}" srcOrd="2" destOrd="0" presId="urn:microsoft.com/office/officeart/2005/8/layout/orgChart1"/>
    <dgm:cxn modelId="{2D8777E3-B3CD-49BC-B523-18C1E08398C8}" type="presParOf" srcId="{1DDD7FBF-B775-4851-A13B-CB7CE6503ACB}" destId="{F3479844-273C-4A88-97B1-9C7C4E86B9C4}" srcOrd="2" destOrd="0" presId="urn:microsoft.com/office/officeart/2005/8/layout/orgChart1"/>
    <dgm:cxn modelId="{5007EC78-AE3B-4F21-8F3D-46A5F46D6A1C}" type="presParOf" srcId="{F3479844-273C-4A88-97B1-9C7C4E86B9C4}" destId="{9861BAE0-F5C8-4103-9137-C0BF898C67EC}" srcOrd="0" destOrd="0" presId="urn:microsoft.com/office/officeart/2005/8/layout/orgChart1"/>
    <dgm:cxn modelId="{4405FCC7-B206-4580-8A79-FAFCBF0DB3A9}" type="presParOf" srcId="{F3479844-273C-4A88-97B1-9C7C4E86B9C4}" destId="{DEEED826-5A2D-42E0-8F54-B14CEA86EC8A}" srcOrd="1" destOrd="0" presId="urn:microsoft.com/office/officeart/2005/8/layout/orgChart1"/>
    <dgm:cxn modelId="{87410840-FCEC-4F13-9BFD-08AA1628E336}" type="presParOf" srcId="{DEEED826-5A2D-42E0-8F54-B14CEA86EC8A}" destId="{F87C47D0-4B0D-4CB5-BDA8-4EE8EEB1C175}" srcOrd="0" destOrd="0" presId="urn:microsoft.com/office/officeart/2005/8/layout/orgChart1"/>
    <dgm:cxn modelId="{45290EE1-7595-4B9B-85EE-78493F14CF3D}" type="presParOf" srcId="{F87C47D0-4B0D-4CB5-BDA8-4EE8EEB1C175}" destId="{773AB56A-130A-48F7-AC2C-A5650DCEB6DC}" srcOrd="0" destOrd="0" presId="urn:microsoft.com/office/officeart/2005/8/layout/orgChart1"/>
    <dgm:cxn modelId="{C99B1DB5-C838-440A-AACE-6A1A6A5C49EA}" type="presParOf" srcId="{F87C47D0-4B0D-4CB5-BDA8-4EE8EEB1C175}" destId="{D634E50E-A64B-41EF-BAC2-BC0501F74BD7}" srcOrd="1" destOrd="0" presId="urn:microsoft.com/office/officeart/2005/8/layout/orgChart1"/>
    <dgm:cxn modelId="{6F3AA60C-F9BB-43F9-900E-C81DC1A91DCE}" type="presParOf" srcId="{DEEED826-5A2D-42E0-8F54-B14CEA86EC8A}" destId="{1B10CCF6-EDDB-46E8-A5D9-9157A267ADF4}" srcOrd="1" destOrd="0" presId="urn:microsoft.com/office/officeart/2005/8/layout/orgChart1"/>
    <dgm:cxn modelId="{B97EA171-030E-476F-9F74-5AF4E6E9BFC3}" type="presParOf" srcId="{DEEED826-5A2D-42E0-8F54-B14CEA86EC8A}" destId="{64C56AF0-5635-4D91-B5B7-FF52A817B26F}" srcOrd="2" destOrd="0" presId="urn:microsoft.com/office/officeart/2005/8/layout/orgChart1"/>
    <dgm:cxn modelId="{827C22FC-9516-4DDE-8670-B5AACB1E9887}" type="presParOf" srcId="{F3479844-273C-4A88-97B1-9C7C4E86B9C4}" destId="{0934B4B2-9A2F-4A17-AF45-0776887AEDEC}" srcOrd="2" destOrd="0" presId="urn:microsoft.com/office/officeart/2005/8/layout/orgChart1"/>
    <dgm:cxn modelId="{C3F37AA4-177B-4C55-ABB4-18081225F314}" type="presParOf" srcId="{F3479844-273C-4A88-97B1-9C7C4E86B9C4}" destId="{F2F15683-E0FF-4D1F-A0CE-0004C0D66563}" srcOrd="3" destOrd="0" presId="urn:microsoft.com/office/officeart/2005/8/layout/orgChart1"/>
    <dgm:cxn modelId="{A834D5B3-C272-4335-89FA-F0D34FE4E312}" type="presParOf" srcId="{F2F15683-E0FF-4D1F-A0CE-0004C0D66563}" destId="{A52A568A-84FA-4158-8FD5-6A539C50AD10}" srcOrd="0" destOrd="0" presId="urn:microsoft.com/office/officeart/2005/8/layout/orgChart1"/>
    <dgm:cxn modelId="{B18FC44F-DD69-4A19-9450-4E01F7676846}" type="presParOf" srcId="{A52A568A-84FA-4158-8FD5-6A539C50AD10}" destId="{97C5DD1F-7D39-44B5-92E5-E1DDA3DAFDF1}" srcOrd="0" destOrd="0" presId="urn:microsoft.com/office/officeart/2005/8/layout/orgChart1"/>
    <dgm:cxn modelId="{458DD90D-21C1-4FC4-BF52-ABC66B06BDF1}" type="presParOf" srcId="{A52A568A-84FA-4158-8FD5-6A539C50AD10}" destId="{180BE1A0-E357-4ECC-9307-F0144E895F51}" srcOrd="1" destOrd="0" presId="urn:microsoft.com/office/officeart/2005/8/layout/orgChart1"/>
    <dgm:cxn modelId="{4993C53C-A6EE-443A-95C1-CDE288A78EE7}" type="presParOf" srcId="{F2F15683-E0FF-4D1F-A0CE-0004C0D66563}" destId="{99526F57-2569-41DF-ABEA-730BBB4162D0}" srcOrd="1" destOrd="0" presId="urn:microsoft.com/office/officeart/2005/8/layout/orgChart1"/>
    <dgm:cxn modelId="{EE730FEA-DF23-4310-9171-9B7C78B74136}" type="presParOf" srcId="{F2F15683-E0FF-4D1F-A0CE-0004C0D66563}" destId="{A17EE9D9-A3C1-43A9-A43B-C1068F3F198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4B4B2-9A2F-4A17-AF45-0776887AEDEC}">
      <dsp:nvSpPr>
        <dsp:cNvPr id="0" name=""/>
        <dsp:cNvSpPr/>
      </dsp:nvSpPr>
      <dsp:spPr>
        <a:xfrm>
          <a:off x="3645250" y="1188144"/>
          <a:ext cx="418749" cy="2373293"/>
        </a:xfrm>
        <a:custGeom>
          <a:avLst/>
          <a:gdLst/>
          <a:ahLst/>
          <a:cxnLst/>
          <a:rect l="0" t="0" r="0" b="0"/>
          <a:pathLst>
            <a:path>
              <a:moveTo>
                <a:pt x="418749" y="0"/>
              </a:moveTo>
              <a:lnTo>
                <a:pt x="418749" y="2373293"/>
              </a:lnTo>
              <a:lnTo>
                <a:pt x="0" y="237329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61BAE0-F5C8-4103-9137-C0BF898C67EC}">
      <dsp:nvSpPr>
        <dsp:cNvPr id="0" name=""/>
        <dsp:cNvSpPr/>
      </dsp:nvSpPr>
      <dsp:spPr>
        <a:xfrm>
          <a:off x="3637218" y="1188144"/>
          <a:ext cx="426781" cy="1056127"/>
        </a:xfrm>
        <a:custGeom>
          <a:avLst/>
          <a:gdLst/>
          <a:ahLst/>
          <a:cxnLst/>
          <a:rect l="0" t="0" r="0" b="0"/>
          <a:pathLst>
            <a:path>
              <a:moveTo>
                <a:pt x="426781" y="0"/>
              </a:moveTo>
              <a:lnTo>
                <a:pt x="426781" y="1056127"/>
              </a:lnTo>
              <a:lnTo>
                <a:pt x="0" y="105612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9034D-6469-4A3E-990C-E8A24A1A5F1D}">
      <dsp:nvSpPr>
        <dsp:cNvPr id="0" name=""/>
        <dsp:cNvSpPr/>
      </dsp:nvSpPr>
      <dsp:spPr>
        <a:xfrm>
          <a:off x="4064000" y="1188144"/>
          <a:ext cx="2875855" cy="3567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7951"/>
              </a:lnTo>
              <a:lnTo>
                <a:pt x="2875855" y="3317951"/>
              </a:lnTo>
              <a:lnTo>
                <a:pt x="2875855" y="356746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1D23B-58EE-4275-AC05-5209EC4C87C4}">
      <dsp:nvSpPr>
        <dsp:cNvPr id="0" name=""/>
        <dsp:cNvSpPr/>
      </dsp:nvSpPr>
      <dsp:spPr>
        <a:xfrm>
          <a:off x="4018280" y="1188144"/>
          <a:ext cx="91440" cy="36421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4213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EDE96-4DA0-4556-8D1D-98D000D4CD7F}">
      <dsp:nvSpPr>
        <dsp:cNvPr id="0" name=""/>
        <dsp:cNvSpPr/>
      </dsp:nvSpPr>
      <dsp:spPr>
        <a:xfrm>
          <a:off x="1244675" y="1188144"/>
          <a:ext cx="2819324" cy="3567485"/>
        </a:xfrm>
        <a:custGeom>
          <a:avLst/>
          <a:gdLst/>
          <a:ahLst/>
          <a:cxnLst/>
          <a:rect l="0" t="0" r="0" b="0"/>
          <a:pathLst>
            <a:path>
              <a:moveTo>
                <a:pt x="2819324" y="0"/>
              </a:moveTo>
              <a:lnTo>
                <a:pt x="2819324" y="3317974"/>
              </a:lnTo>
              <a:lnTo>
                <a:pt x="0" y="3317974"/>
              </a:lnTo>
              <a:lnTo>
                <a:pt x="0" y="356748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2B23E-C802-4E8B-922D-260C72908502}">
      <dsp:nvSpPr>
        <dsp:cNvPr id="0" name=""/>
        <dsp:cNvSpPr/>
      </dsp:nvSpPr>
      <dsp:spPr>
        <a:xfrm>
          <a:off x="2875855" y="0"/>
          <a:ext cx="2376289" cy="1188144"/>
        </a:xfrm>
        <a:prstGeom prst="rect">
          <a:avLst/>
        </a:prstGeom>
        <a:solidFill>
          <a:srgbClr val="F0945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CEO</a:t>
          </a:r>
        </a:p>
      </dsp:txBody>
      <dsp:txXfrm>
        <a:off x="2875855" y="0"/>
        <a:ext cx="2376289" cy="1188144"/>
      </dsp:txXfrm>
    </dsp:sp>
    <dsp:sp modelId="{A3B2541A-CD8F-40D4-8906-AB42419340F3}">
      <dsp:nvSpPr>
        <dsp:cNvPr id="0" name=""/>
        <dsp:cNvSpPr/>
      </dsp:nvSpPr>
      <dsp:spPr>
        <a:xfrm>
          <a:off x="56531" y="4755629"/>
          <a:ext cx="2376289" cy="1188144"/>
        </a:xfrm>
        <a:prstGeom prst="rect">
          <a:avLst/>
        </a:prstGeom>
        <a:solidFill>
          <a:srgbClr val="202F3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Desenvolvedor </a:t>
          </a:r>
        </a:p>
      </dsp:txBody>
      <dsp:txXfrm>
        <a:off x="56531" y="4755629"/>
        <a:ext cx="2376289" cy="1188144"/>
      </dsp:txXfrm>
    </dsp:sp>
    <dsp:sp modelId="{C1AE9739-1A8D-4F8B-8996-E9D0DE0CDB3A}">
      <dsp:nvSpPr>
        <dsp:cNvPr id="0" name=""/>
        <dsp:cNvSpPr/>
      </dsp:nvSpPr>
      <dsp:spPr>
        <a:xfrm>
          <a:off x="2875855" y="4830280"/>
          <a:ext cx="2376289" cy="1188144"/>
        </a:xfrm>
        <a:prstGeom prst="rect">
          <a:avLst/>
        </a:prstGeom>
        <a:solidFill>
          <a:srgbClr val="202F3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PO</a:t>
          </a:r>
        </a:p>
      </dsp:txBody>
      <dsp:txXfrm>
        <a:off x="2875855" y="4830280"/>
        <a:ext cx="2376289" cy="1188144"/>
      </dsp:txXfrm>
    </dsp:sp>
    <dsp:sp modelId="{9B2E17BF-FB21-4F29-8BDD-5AF4F7D98984}">
      <dsp:nvSpPr>
        <dsp:cNvPr id="0" name=""/>
        <dsp:cNvSpPr/>
      </dsp:nvSpPr>
      <dsp:spPr>
        <a:xfrm>
          <a:off x="5751710" y="4755606"/>
          <a:ext cx="2376289" cy="1188144"/>
        </a:xfrm>
        <a:prstGeom prst="rect">
          <a:avLst/>
        </a:prstGeom>
        <a:solidFill>
          <a:srgbClr val="202F3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Marketing e Vendas</a:t>
          </a:r>
        </a:p>
      </dsp:txBody>
      <dsp:txXfrm>
        <a:off x="5751710" y="4755606"/>
        <a:ext cx="2376289" cy="1188144"/>
      </dsp:txXfrm>
    </dsp:sp>
    <dsp:sp modelId="{773AB56A-130A-48F7-AC2C-A5650DCEB6DC}">
      <dsp:nvSpPr>
        <dsp:cNvPr id="0" name=""/>
        <dsp:cNvSpPr/>
      </dsp:nvSpPr>
      <dsp:spPr>
        <a:xfrm>
          <a:off x="1260929" y="1650200"/>
          <a:ext cx="2376289" cy="1188144"/>
        </a:xfrm>
        <a:prstGeom prst="rect">
          <a:avLst/>
        </a:prstGeom>
        <a:solidFill>
          <a:srgbClr val="F0945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CTO</a:t>
          </a:r>
        </a:p>
      </dsp:txBody>
      <dsp:txXfrm>
        <a:off x="1260929" y="1650200"/>
        <a:ext cx="2376289" cy="1188144"/>
      </dsp:txXfrm>
    </dsp:sp>
    <dsp:sp modelId="{97C5DD1F-7D39-44B5-92E5-E1DDA3DAFDF1}">
      <dsp:nvSpPr>
        <dsp:cNvPr id="0" name=""/>
        <dsp:cNvSpPr/>
      </dsp:nvSpPr>
      <dsp:spPr>
        <a:xfrm>
          <a:off x="1268961" y="2967365"/>
          <a:ext cx="2376289" cy="1188144"/>
        </a:xfrm>
        <a:prstGeom prst="rect">
          <a:avLst/>
        </a:prstGeom>
        <a:solidFill>
          <a:srgbClr val="202F3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Software Engineer</a:t>
          </a:r>
        </a:p>
      </dsp:txBody>
      <dsp:txXfrm>
        <a:off x="1268961" y="2967365"/>
        <a:ext cx="2376289" cy="1188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46A3B-6743-4C11-8487-FD01D7480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7E3E1A-7D06-4CD7-8992-45207FF37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02B0EC-A351-40C1-B3D0-16347CA7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B18C-3FBB-4687-8F6F-214A4FB9DD47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BDB734-CE6F-49EB-AEEA-21D4F76E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B441FE-209D-4A39-8F7F-D191B85E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86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B0FB9-83D3-41B9-B54D-E3ACB584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1BBCF9-B22C-4F97-9AC1-69C5E4BF9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2115F9-606B-44E8-B573-8CDEC82A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B18C-3FBB-4687-8F6F-214A4FB9DD47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C72EF4-A4DD-400B-84F3-BAA4D03D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8B6893-23B1-4493-A367-4D29C1BF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17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5380BD-D9BD-4250-AEF7-D14EFDC15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25FE89-7A07-4920-9F97-5B44B0600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B38E1A-5C7B-4FA3-ADB1-EF131B01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B18C-3FBB-4687-8F6F-214A4FB9DD47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6AEA85-19A2-4394-83A1-F7B8FC2C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8A7630-6DF7-4563-8D39-D5A743F3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22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07568-1954-46AD-A0AF-2A0B4199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6D6F32-4A61-4D6B-BC6C-5AE12C148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74C07E-81C8-462C-90E8-073CD40C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B18C-3FBB-4687-8F6F-214A4FB9DD47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B948ED-CF4F-49EA-8FE9-B89223FF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1D7E67-EA9A-4E8A-BE8A-53AE2117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92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31048-8203-4D49-B375-23DF3605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E12ED5-582D-4614-BCF9-D722305C2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4CC9DB-8F1F-41AD-AB80-F01F2250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B18C-3FBB-4687-8F6F-214A4FB9DD47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C051F2-9164-4A2F-A038-E51AF6571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5FBECB-D6F7-4674-B18E-BCB35CF9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54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575EF-4C25-495F-82E1-8E7D9096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396E6C-9B6E-4839-9800-57848C960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84C386-E993-47DD-AD27-A2E816FCD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2A419F-8972-49F1-9E37-9C38E064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B18C-3FBB-4687-8F6F-214A4FB9DD47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80146F-A700-4B9F-B2DA-439DA321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07FAC3-6AB0-4E18-B5FF-EAA70683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62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441F3-EABB-4B9F-A85B-FA607B9D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B595CE-93B3-4952-9913-B7245388C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1DBBEA-4F9B-4B42-94C7-D8331ADE0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EEE2E41-967B-4A78-97AC-A3BD248DC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90207F-FEDE-458E-90A0-51EB75927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44FFCD7-AE34-4411-BB68-3BBCFD8B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B18C-3FBB-4687-8F6F-214A4FB9DD47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A3D3551-EE42-4D3C-BE39-6FAEA790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7211BA1-F663-4DA6-AF65-D2D14E00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44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8CFC1-465A-42AB-970C-65FBA2CE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35648B-7096-49CD-979A-0932E295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B18C-3FBB-4687-8F6F-214A4FB9DD47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950C09-A48C-41FC-85DE-654FB207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40E280-6FFD-4BFD-A339-C80BD428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80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480695-7157-4613-AB11-3EA462B3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B18C-3FBB-4687-8F6F-214A4FB9DD47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04444F3-C3D5-4A7D-8C4B-59ECBA71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0649C46-1812-4055-B930-491FEC06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66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5DE47-C63D-4764-B2AE-198CF847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1A56A-837D-44C8-A7CC-54CDBCE09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75926C-25C5-4500-BF27-7D46F6D03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0DE4BE-BC62-4A5D-8094-E830BD65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B18C-3FBB-4687-8F6F-214A4FB9DD47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C2A1AC-F0E6-4513-AB7C-1D053F99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B4FDFE-6DF8-48A6-AB0C-5FB92094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71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28193-9568-4D63-BE0F-F52C8E7EA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44124C-E6DA-4466-B378-CB09500A2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872312-F5A1-48DF-A69D-F9348150E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25638A-D644-4E9D-8059-76A10DB3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B18C-3FBB-4687-8F6F-214A4FB9DD47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03DDD4-0A39-4A12-8060-422008D7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24FB8A-7E4F-44F8-8338-DCB06616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0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7EEA49A-F9A3-4DFF-A708-7F99AA344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FAF827-EAB2-412A-9C54-8F1EC1172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BA1003-3DB2-418F-98F3-9A9736D70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9B18C-3FBB-4687-8F6F-214A4FB9DD47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DF2C6F-E7EB-4674-B1F5-E0C09969D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1BEE28-A50A-408D-BD4E-AB8FB91F0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7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B5A11373-DA43-4CAC-A3AC-FC24C8D37AC6}"/>
              </a:ext>
            </a:extLst>
          </p:cNvPr>
          <p:cNvGrpSpPr/>
          <p:nvPr/>
        </p:nvGrpSpPr>
        <p:grpSpPr>
          <a:xfrm>
            <a:off x="343259" y="896644"/>
            <a:ext cx="9883816" cy="5582887"/>
            <a:chOff x="343259" y="896644"/>
            <a:chExt cx="9883816" cy="5582887"/>
          </a:xfrm>
        </p:grpSpPr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21BA04AA-8D19-4657-9E4E-C93366838AEF}"/>
                </a:ext>
              </a:extLst>
            </p:cNvPr>
            <p:cNvSpPr/>
            <p:nvPr/>
          </p:nvSpPr>
          <p:spPr>
            <a:xfrm>
              <a:off x="790112" y="896644"/>
              <a:ext cx="8029843" cy="621437"/>
            </a:xfrm>
            <a:prstGeom prst="roundRect">
              <a:avLst/>
            </a:prstGeom>
            <a:solidFill>
              <a:srgbClr val="202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3C646B57-ED6B-42D7-9579-B11B819321D5}"/>
                </a:ext>
              </a:extLst>
            </p:cNvPr>
            <p:cNvSpPr/>
            <p:nvPr/>
          </p:nvSpPr>
          <p:spPr>
            <a:xfrm>
              <a:off x="790112" y="1670481"/>
              <a:ext cx="8029844" cy="621437"/>
            </a:xfrm>
            <a:prstGeom prst="roundRect">
              <a:avLst/>
            </a:prstGeom>
            <a:solidFill>
              <a:srgbClr val="202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7406CC4E-EA5A-418D-BC1D-06104939936B}"/>
                </a:ext>
              </a:extLst>
            </p:cNvPr>
            <p:cNvSpPr/>
            <p:nvPr/>
          </p:nvSpPr>
          <p:spPr>
            <a:xfrm>
              <a:off x="790111" y="2444318"/>
              <a:ext cx="8029845" cy="621437"/>
            </a:xfrm>
            <a:prstGeom prst="roundRect">
              <a:avLst/>
            </a:prstGeom>
            <a:solidFill>
              <a:srgbClr val="202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9C36AFCF-FA3D-432A-AE12-6B5BE4F99AC7}"/>
                </a:ext>
              </a:extLst>
            </p:cNvPr>
            <p:cNvSpPr/>
            <p:nvPr/>
          </p:nvSpPr>
          <p:spPr>
            <a:xfrm>
              <a:off x="790110" y="3193743"/>
              <a:ext cx="8029847" cy="621437"/>
            </a:xfrm>
            <a:prstGeom prst="roundRect">
              <a:avLst/>
            </a:prstGeom>
            <a:solidFill>
              <a:srgbClr val="202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E476AEE3-A422-422A-9D21-7D44AB91D7F5}"/>
                </a:ext>
              </a:extLst>
            </p:cNvPr>
            <p:cNvSpPr/>
            <p:nvPr/>
          </p:nvSpPr>
          <p:spPr>
            <a:xfrm>
              <a:off x="870014" y="3943169"/>
              <a:ext cx="1455936" cy="1747418"/>
            </a:xfrm>
            <a:prstGeom prst="roundRect">
              <a:avLst/>
            </a:prstGeom>
            <a:solidFill>
              <a:srgbClr val="202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F980E10D-F099-4784-A90A-D8A2CF4A6785}"/>
                </a:ext>
              </a:extLst>
            </p:cNvPr>
            <p:cNvSpPr/>
            <p:nvPr/>
          </p:nvSpPr>
          <p:spPr>
            <a:xfrm>
              <a:off x="2493145" y="3943169"/>
              <a:ext cx="1455936" cy="1747418"/>
            </a:xfrm>
            <a:prstGeom prst="roundRect">
              <a:avLst/>
            </a:prstGeom>
            <a:solidFill>
              <a:srgbClr val="202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F7061141-9159-408D-9C19-9478A5C3018B}"/>
                </a:ext>
              </a:extLst>
            </p:cNvPr>
            <p:cNvSpPr/>
            <p:nvPr/>
          </p:nvSpPr>
          <p:spPr>
            <a:xfrm>
              <a:off x="7364022" y="3967580"/>
              <a:ext cx="1455936" cy="1747418"/>
            </a:xfrm>
            <a:prstGeom prst="roundRect">
              <a:avLst/>
            </a:prstGeom>
            <a:solidFill>
              <a:srgbClr val="202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D4752C4B-E0E4-44C5-97FD-28FCD1EB9D22}"/>
                </a:ext>
              </a:extLst>
            </p:cNvPr>
            <p:cNvSpPr/>
            <p:nvPr/>
          </p:nvSpPr>
          <p:spPr>
            <a:xfrm>
              <a:off x="4117760" y="3946129"/>
              <a:ext cx="1455936" cy="1747418"/>
            </a:xfrm>
            <a:prstGeom prst="roundRect">
              <a:avLst/>
            </a:prstGeom>
            <a:solidFill>
              <a:srgbClr val="202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2F115F64-8048-4926-ABE3-11229495A8B1}"/>
                </a:ext>
              </a:extLst>
            </p:cNvPr>
            <p:cNvSpPr/>
            <p:nvPr/>
          </p:nvSpPr>
          <p:spPr>
            <a:xfrm>
              <a:off x="5740891" y="3967580"/>
              <a:ext cx="1455936" cy="1747418"/>
            </a:xfrm>
            <a:prstGeom prst="roundRect">
              <a:avLst/>
            </a:prstGeom>
            <a:solidFill>
              <a:srgbClr val="202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riângulo isósceles 15">
              <a:extLst>
                <a:ext uri="{FF2B5EF4-FFF2-40B4-BE49-F238E27FC236}">
                  <a16:creationId xmlns:a16="http://schemas.microsoft.com/office/drawing/2014/main" id="{EF0B2AC0-19CF-4075-B79B-0084CBD6DE20}"/>
                </a:ext>
              </a:extLst>
            </p:cNvPr>
            <p:cNvSpPr/>
            <p:nvPr/>
          </p:nvSpPr>
          <p:spPr>
            <a:xfrm rot="5400000">
              <a:off x="7352550" y="2594122"/>
              <a:ext cx="4481005" cy="1268045"/>
            </a:xfrm>
            <a:prstGeom prst="triangle">
              <a:avLst>
                <a:gd name="adj" fmla="val 49009"/>
              </a:avLst>
            </a:prstGeom>
            <a:solidFill>
              <a:srgbClr val="F09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600" b="1" dirty="0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C19DD056-AF4B-460E-8D6A-17CB15D5EB1A}"/>
                </a:ext>
              </a:extLst>
            </p:cNvPr>
            <p:cNvSpPr txBox="1"/>
            <p:nvPr/>
          </p:nvSpPr>
          <p:spPr>
            <a:xfrm>
              <a:off x="8901694" y="2932133"/>
              <a:ext cx="1268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VALOR</a:t>
              </a:r>
              <a:endParaRPr lang="pt-BR" sz="2400" dirty="0">
                <a:latin typeface="Century Gothic" panose="020B0502020202020204" pitchFamily="34" charset="0"/>
              </a:endParaRPr>
            </a:p>
          </p:txBody>
        </p: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89C9072E-D7BA-4860-B2BF-88E424B2C510}"/>
                </a:ext>
              </a:extLst>
            </p:cNvPr>
            <p:cNvCxnSpPr/>
            <p:nvPr/>
          </p:nvCxnSpPr>
          <p:spPr>
            <a:xfrm>
              <a:off x="2493145" y="6205492"/>
              <a:ext cx="4416636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6B707353-7ACD-49F7-857A-EBF156F5597A}"/>
                </a:ext>
              </a:extLst>
            </p:cNvPr>
            <p:cNvSpPr txBox="1"/>
            <p:nvPr/>
          </p:nvSpPr>
          <p:spPr>
            <a:xfrm>
              <a:off x="3856520" y="6202532"/>
              <a:ext cx="16898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202F38"/>
                  </a:solidFill>
                  <a:latin typeface="Century Gothic" panose="020B0502020202020204" pitchFamily="34" charset="0"/>
                </a:rPr>
                <a:t>Atividades Primárias</a:t>
              </a:r>
              <a:endParaRPr lang="pt-BR" sz="1200" dirty="0">
                <a:solidFill>
                  <a:srgbClr val="202F38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7365A451-8E07-4E2B-9E1C-D76268284648}"/>
                </a:ext>
              </a:extLst>
            </p:cNvPr>
            <p:cNvCxnSpPr/>
            <p:nvPr/>
          </p:nvCxnSpPr>
          <p:spPr>
            <a:xfrm>
              <a:off x="343259" y="896644"/>
              <a:ext cx="0" cy="2918536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75CC39D-9447-4581-B923-A21A682ACBF1}"/>
                </a:ext>
              </a:extLst>
            </p:cNvPr>
            <p:cNvSpPr txBox="1"/>
            <p:nvPr/>
          </p:nvSpPr>
          <p:spPr>
            <a:xfrm rot="16200000">
              <a:off x="-355809" y="2305819"/>
              <a:ext cx="1705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202F38"/>
                  </a:solidFill>
                  <a:latin typeface="Century Gothic" panose="020B0502020202020204" pitchFamily="34" charset="0"/>
                </a:rPr>
                <a:t>Atividades de Apoio</a:t>
              </a:r>
              <a:endParaRPr lang="pt-BR" sz="1200" dirty="0">
                <a:solidFill>
                  <a:srgbClr val="202F38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6" name="Retângulo 25">
            <a:extLst>
              <a:ext uri="{FF2B5EF4-FFF2-40B4-BE49-F238E27FC236}">
                <a16:creationId xmlns:a16="http://schemas.microsoft.com/office/drawing/2014/main" id="{D3A9C433-2939-49A0-828A-6F67D521288A}"/>
              </a:ext>
            </a:extLst>
          </p:cNvPr>
          <p:cNvSpPr/>
          <p:nvPr/>
        </p:nvSpPr>
        <p:spPr>
          <a:xfrm>
            <a:off x="0" y="97654"/>
            <a:ext cx="3586579" cy="3639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Century Gothic" panose="020B0502020202020204" pitchFamily="34" charset="0"/>
              </a:rPr>
              <a:t>CADEIA DE VALOR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CD3E596-DBD9-4408-A6BA-9859AE06552E}"/>
              </a:ext>
            </a:extLst>
          </p:cNvPr>
          <p:cNvSpPr txBox="1"/>
          <p:nvPr/>
        </p:nvSpPr>
        <p:spPr>
          <a:xfrm>
            <a:off x="790110" y="2479659"/>
            <a:ext cx="8029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DESENVOLVIMENTO TECNOLOGIA</a:t>
            </a:r>
          </a:p>
          <a:p>
            <a:r>
              <a:rPr lang="pt-BR" dirty="0">
                <a:solidFill>
                  <a:schemeClr val="bg1"/>
                </a:solidFill>
              </a:rPr>
              <a:t>Sistemas, Pesquisas, Projetos e novos processos de Design e Inovação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1EAD08A-F735-4978-B0BA-FD3042B64B9E}"/>
              </a:ext>
            </a:extLst>
          </p:cNvPr>
          <p:cNvSpPr txBox="1"/>
          <p:nvPr/>
        </p:nvSpPr>
        <p:spPr>
          <a:xfrm>
            <a:off x="790109" y="904417"/>
            <a:ext cx="804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INFRA-ESTRUTURA</a:t>
            </a:r>
          </a:p>
          <a:p>
            <a:r>
              <a:rPr lang="pt-BR" dirty="0">
                <a:solidFill>
                  <a:schemeClr val="bg1"/>
                </a:solidFill>
              </a:rPr>
              <a:t>Planejamento, Financiamento e Relações Institucionais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28851CB-5A07-43E6-8D6A-65BBF834806C}"/>
              </a:ext>
            </a:extLst>
          </p:cNvPr>
          <p:cNvSpPr txBox="1"/>
          <p:nvPr/>
        </p:nvSpPr>
        <p:spPr>
          <a:xfrm>
            <a:off x="790109" y="1679748"/>
            <a:ext cx="7943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GERÊNCIA DE PESSOAS</a:t>
            </a:r>
          </a:p>
          <a:p>
            <a:r>
              <a:rPr lang="pt-BR" dirty="0">
                <a:solidFill>
                  <a:schemeClr val="bg1"/>
                </a:solidFill>
              </a:rPr>
              <a:t>Treinamento e atualização – Aspectos administrativos, vendas e tecnológicos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BB7AF10-E15B-449D-8AC8-39C38E0CB99E}"/>
              </a:ext>
            </a:extLst>
          </p:cNvPr>
          <p:cNvSpPr txBox="1"/>
          <p:nvPr/>
        </p:nvSpPr>
        <p:spPr>
          <a:xfrm>
            <a:off x="774720" y="3220176"/>
            <a:ext cx="8069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AQUISIÇÃO</a:t>
            </a:r>
          </a:p>
          <a:p>
            <a:r>
              <a:rPr lang="pt-BR" dirty="0">
                <a:solidFill>
                  <a:schemeClr val="bg1"/>
                </a:solidFill>
              </a:rPr>
              <a:t>Máquinas e componentes para o desenvolvimento e gestão do app.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6FF5381-FC58-4F28-B2C8-990CFB04D508}"/>
              </a:ext>
            </a:extLst>
          </p:cNvPr>
          <p:cNvSpPr txBox="1"/>
          <p:nvPr/>
        </p:nvSpPr>
        <p:spPr>
          <a:xfrm>
            <a:off x="899622" y="3994013"/>
            <a:ext cx="1454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LOGÍSTICA INTERNA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75F023D-C1F9-4926-93E6-7AFB300E7802}"/>
              </a:ext>
            </a:extLst>
          </p:cNvPr>
          <p:cNvSpPr txBox="1"/>
          <p:nvPr/>
        </p:nvSpPr>
        <p:spPr>
          <a:xfrm>
            <a:off x="2542635" y="3994013"/>
            <a:ext cx="1454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OPERAÇÕES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17CE271-3086-440B-B11B-24F203DA18F2}"/>
              </a:ext>
            </a:extLst>
          </p:cNvPr>
          <p:cNvSpPr txBox="1"/>
          <p:nvPr/>
        </p:nvSpPr>
        <p:spPr>
          <a:xfrm>
            <a:off x="4145619" y="3983733"/>
            <a:ext cx="1454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LOGÍSTICA EXTERNA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BD24290-69E0-43A6-AF34-7CAA347F2AD2}"/>
              </a:ext>
            </a:extLst>
          </p:cNvPr>
          <p:cNvSpPr txBox="1"/>
          <p:nvPr/>
        </p:nvSpPr>
        <p:spPr>
          <a:xfrm>
            <a:off x="5747508" y="3994013"/>
            <a:ext cx="1454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MARKETING E VENDAS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8524BE0-C4F3-46F9-B6C8-FE7B7E82CAF8}"/>
              </a:ext>
            </a:extLst>
          </p:cNvPr>
          <p:cNvSpPr txBox="1"/>
          <p:nvPr/>
        </p:nvSpPr>
        <p:spPr>
          <a:xfrm>
            <a:off x="7380935" y="3994013"/>
            <a:ext cx="1454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SERVIÇO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B8824C5-2D10-4E05-B865-BD6FDF85EFDC}"/>
              </a:ext>
            </a:extLst>
          </p:cNvPr>
          <p:cNvSpPr txBox="1"/>
          <p:nvPr/>
        </p:nvSpPr>
        <p:spPr>
          <a:xfrm>
            <a:off x="886302" y="4297342"/>
            <a:ext cx="14544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000" dirty="0">
                <a:solidFill>
                  <a:schemeClr val="bg1"/>
                </a:solidFill>
              </a:rPr>
              <a:t>Solicitação de NF;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000" dirty="0">
                <a:solidFill>
                  <a:schemeClr val="bg1"/>
                </a:solidFill>
              </a:rPr>
              <a:t>Recebimento de NF dos mercados;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000" dirty="0">
                <a:solidFill>
                  <a:schemeClr val="bg1"/>
                </a:solidFill>
              </a:rPr>
              <a:t>Inserção dos dados No Banco de Dados;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000" dirty="0">
                <a:solidFill>
                  <a:schemeClr val="bg1"/>
                </a:solidFill>
              </a:rPr>
              <a:t>Gerenciamento do Banco de Dados;</a:t>
            </a:r>
          </a:p>
          <a:p>
            <a:pPr marL="228600" indent="-228600">
              <a:buFont typeface="+mj-lt"/>
              <a:buAutoNum type="arabicPeriod"/>
            </a:pP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37F8B12-F10E-4B38-83A3-12F6E4295EFF}"/>
              </a:ext>
            </a:extLst>
          </p:cNvPr>
          <p:cNvSpPr txBox="1"/>
          <p:nvPr/>
        </p:nvSpPr>
        <p:spPr>
          <a:xfrm>
            <a:off x="2509432" y="4357001"/>
            <a:ext cx="14544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000" dirty="0">
                <a:solidFill>
                  <a:schemeClr val="bg1"/>
                </a:solidFill>
              </a:rPr>
              <a:t>Transformar informações da NF recebida em  catálogo de banco de dados para o app.</a:t>
            </a:r>
          </a:p>
          <a:p>
            <a:pPr marL="228600" indent="-228600">
              <a:buFont typeface="+mj-lt"/>
              <a:buAutoNum type="arabicPeriod"/>
            </a:pP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721DB5FB-6E79-4DBD-821E-D73A1B2F27CE}"/>
              </a:ext>
            </a:extLst>
          </p:cNvPr>
          <p:cNvSpPr txBox="1"/>
          <p:nvPr/>
        </p:nvSpPr>
        <p:spPr>
          <a:xfrm>
            <a:off x="4125946" y="4363878"/>
            <a:ext cx="14544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000" dirty="0">
                <a:solidFill>
                  <a:schemeClr val="bg1"/>
                </a:solidFill>
              </a:rPr>
              <a:t>Disponibilizar NF recebida no catálogo de banco de dados.</a:t>
            </a:r>
          </a:p>
          <a:p>
            <a:pPr marL="228600" indent="-228600">
              <a:buFont typeface="+mj-lt"/>
              <a:buAutoNum type="arabicPeriod"/>
            </a:pP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B25074F-E723-49D8-A591-24D60F8C515A}"/>
              </a:ext>
            </a:extLst>
          </p:cNvPr>
          <p:cNvSpPr txBox="1"/>
          <p:nvPr/>
        </p:nvSpPr>
        <p:spPr>
          <a:xfrm>
            <a:off x="5732080" y="4410402"/>
            <a:ext cx="14544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000" dirty="0">
                <a:solidFill>
                  <a:schemeClr val="bg1"/>
                </a:solidFill>
              </a:rPr>
              <a:t>Oferecer aos clientes e potenciais clientes valor e motivação para adquirir o serviço. </a:t>
            </a:r>
          </a:p>
          <a:p>
            <a:pPr marL="228600" indent="-228600">
              <a:buFont typeface="+mj-lt"/>
              <a:buAutoNum type="arabicPeriod"/>
            </a:pP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5BE3D07-6442-451C-9C28-8711C715A28C}"/>
              </a:ext>
            </a:extLst>
          </p:cNvPr>
          <p:cNvSpPr txBox="1"/>
          <p:nvPr/>
        </p:nvSpPr>
        <p:spPr>
          <a:xfrm>
            <a:off x="7385608" y="4385991"/>
            <a:ext cx="14544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000" dirty="0">
                <a:solidFill>
                  <a:schemeClr val="bg1"/>
                </a:solidFill>
              </a:rPr>
              <a:t>Suporte ao cliente na resolução de problema com o app;</a:t>
            </a:r>
          </a:p>
          <a:p>
            <a:pPr marL="228600" indent="-228600">
              <a:buFont typeface="+mj-lt"/>
              <a:buAutoNum type="arabicPeriod"/>
            </a:pPr>
            <a:endParaRPr lang="pt-B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04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26378A6E-51FE-4863-A3F9-021B5567C88E}"/>
              </a:ext>
            </a:extLst>
          </p:cNvPr>
          <p:cNvCxnSpPr/>
          <p:nvPr/>
        </p:nvCxnSpPr>
        <p:spPr>
          <a:xfrm>
            <a:off x="4497355" y="3125755"/>
            <a:ext cx="0" cy="382555"/>
          </a:xfrm>
          <a:prstGeom prst="line">
            <a:avLst/>
          </a:prstGeom>
          <a:ln>
            <a:solidFill>
              <a:srgbClr val="202F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48BEB560-E852-4744-8A84-18819FE5F4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1116779"/>
              </p:ext>
            </p:extLst>
          </p:nvPr>
        </p:nvGraphicFramePr>
        <p:xfrm>
          <a:off x="2032000" y="461639"/>
          <a:ext cx="8128000" cy="6298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FC282A0E-440D-4185-89F5-C624AA124B5F}"/>
              </a:ext>
            </a:extLst>
          </p:cNvPr>
          <p:cNvSpPr/>
          <p:nvPr/>
        </p:nvSpPr>
        <p:spPr>
          <a:xfrm>
            <a:off x="0" y="97654"/>
            <a:ext cx="3586579" cy="3639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Century Gothic" panose="020B0502020202020204" pitchFamily="34" charset="0"/>
              </a:rPr>
              <a:t>ORGANOGRAMA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0AA95B7-9167-45DC-82A9-53DED098F3D7}"/>
              </a:ext>
            </a:extLst>
          </p:cNvPr>
          <p:cNvSpPr/>
          <p:nvPr/>
        </p:nvSpPr>
        <p:spPr>
          <a:xfrm>
            <a:off x="5682343" y="3788229"/>
            <a:ext cx="413657" cy="662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66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 37">
            <a:extLst>
              <a:ext uri="{FF2B5EF4-FFF2-40B4-BE49-F238E27FC236}">
                <a16:creationId xmlns:a16="http://schemas.microsoft.com/office/drawing/2014/main" id="{46B9DB57-872B-4AF9-8864-FBD4BCBDA55A}"/>
              </a:ext>
            </a:extLst>
          </p:cNvPr>
          <p:cNvSpPr/>
          <p:nvPr/>
        </p:nvSpPr>
        <p:spPr>
          <a:xfrm>
            <a:off x="0" y="97654"/>
            <a:ext cx="3586579" cy="3639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Century Gothic" panose="020B0502020202020204" pitchFamily="34" charset="0"/>
              </a:rPr>
              <a:t>PAPEIS CORPORATIVOS</a:t>
            </a:r>
          </a:p>
        </p:txBody>
      </p:sp>
      <p:pic>
        <p:nvPicPr>
          <p:cNvPr id="5" name="Gráfico 4" descr="Homem">
            <a:extLst>
              <a:ext uri="{FF2B5EF4-FFF2-40B4-BE49-F238E27FC236}">
                <a16:creationId xmlns:a16="http://schemas.microsoft.com/office/drawing/2014/main" id="{9994E65B-B426-4CB7-BC1C-4E56B5A44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52829" y="611156"/>
            <a:ext cx="2593258" cy="2593258"/>
          </a:xfrm>
          <a:prstGeom prst="rect">
            <a:avLst/>
          </a:prstGeom>
        </p:spPr>
      </p:pic>
      <p:pic>
        <p:nvPicPr>
          <p:cNvPr id="26" name="Gráfico 25" descr="Homem">
            <a:extLst>
              <a:ext uri="{FF2B5EF4-FFF2-40B4-BE49-F238E27FC236}">
                <a16:creationId xmlns:a16="http://schemas.microsoft.com/office/drawing/2014/main" id="{14EB6AC8-C28C-4763-9AA7-E8E02717A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2829" y="3507407"/>
            <a:ext cx="2593258" cy="2593258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336436C-9E4F-4123-9951-CF2B51BF5087}"/>
              </a:ext>
            </a:extLst>
          </p:cNvPr>
          <p:cNvSpPr/>
          <p:nvPr/>
        </p:nvSpPr>
        <p:spPr>
          <a:xfrm>
            <a:off x="1912776" y="757335"/>
            <a:ext cx="6503436" cy="2357383"/>
          </a:xfrm>
          <a:prstGeom prst="roundRect">
            <a:avLst/>
          </a:prstGeom>
          <a:noFill/>
          <a:ln>
            <a:solidFill>
              <a:srgbClr val="202F3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DFCB7EC-C71B-49C9-88EA-325E8D241328}"/>
              </a:ext>
            </a:extLst>
          </p:cNvPr>
          <p:cNvSpPr txBox="1"/>
          <p:nvPr/>
        </p:nvSpPr>
        <p:spPr>
          <a:xfrm>
            <a:off x="2066730" y="859689"/>
            <a:ext cx="1179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202F38"/>
                </a:solidFill>
              </a:rPr>
              <a:t>Consumidor 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E6642AC-AA88-4877-B817-4E0DAD82744B}"/>
              </a:ext>
            </a:extLst>
          </p:cNvPr>
          <p:cNvSpPr/>
          <p:nvPr/>
        </p:nvSpPr>
        <p:spPr>
          <a:xfrm>
            <a:off x="1912775" y="3716563"/>
            <a:ext cx="6503436" cy="2357383"/>
          </a:xfrm>
          <a:prstGeom prst="roundRect">
            <a:avLst/>
          </a:prstGeom>
          <a:noFill/>
          <a:ln>
            <a:solidFill>
              <a:srgbClr val="F0945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6F30DF3-92B2-440D-AB53-2C14B0F6DE36}"/>
              </a:ext>
            </a:extLst>
          </p:cNvPr>
          <p:cNvSpPr txBox="1"/>
          <p:nvPr/>
        </p:nvSpPr>
        <p:spPr>
          <a:xfrm>
            <a:off x="2066731" y="3780566"/>
            <a:ext cx="877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202F38"/>
                </a:solidFill>
              </a:rPr>
              <a:t>Mercado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17C9D8A-081C-4C6B-BF9E-8FA37EF82F07}"/>
              </a:ext>
            </a:extLst>
          </p:cNvPr>
          <p:cNvSpPr txBox="1"/>
          <p:nvPr/>
        </p:nvSpPr>
        <p:spPr>
          <a:xfrm>
            <a:off x="2019688" y="1313645"/>
            <a:ext cx="62896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Faz compra em mercado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Informa CPF no momento do pagamento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Organiza compras no aplicativo (geladeira, despensa, outros)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Deleta itens do sistema após consumo</a:t>
            </a:r>
          </a:p>
          <a:p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7F1E75C-6C04-44F8-8D85-991FBE865196}"/>
              </a:ext>
            </a:extLst>
          </p:cNvPr>
          <p:cNvSpPr txBox="1"/>
          <p:nvPr/>
        </p:nvSpPr>
        <p:spPr>
          <a:xfrm>
            <a:off x="2019688" y="4342480"/>
            <a:ext cx="6289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Informa data de validade na </a:t>
            </a:r>
            <a:r>
              <a:rPr lang="pt-BR" dirty="0" err="1"/>
              <a:t>Nfe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Disponibiliza NFe no sistema</a:t>
            </a:r>
          </a:p>
        </p:txBody>
      </p:sp>
    </p:spTree>
    <p:extLst>
      <p:ext uri="{BB962C8B-B14F-4D97-AF65-F5344CB8AC3E}">
        <p14:creationId xmlns:p14="http://schemas.microsoft.com/office/powerpoint/2010/main" val="230913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 37">
            <a:extLst>
              <a:ext uri="{FF2B5EF4-FFF2-40B4-BE49-F238E27FC236}">
                <a16:creationId xmlns:a16="http://schemas.microsoft.com/office/drawing/2014/main" id="{46B9DB57-872B-4AF9-8864-FBD4BCBDA55A}"/>
              </a:ext>
            </a:extLst>
          </p:cNvPr>
          <p:cNvSpPr/>
          <p:nvPr/>
        </p:nvSpPr>
        <p:spPr>
          <a:xfrm>
            <a:off x="0" y="97654"/>
            <a:ext cx="3586579" cy="3639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Century Gothic" panose="020B0502020202020204" pitchFamily="34" charset="0"/>
              </a:rPr>
              <a:t>PAPEIS CORPORATIVOS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336436C-9E4F-4123-9951-CF2B51BF5087}"/>
              </a:ext>
            </a:extLst>
          </p:cNvPr>
          <p:cNvSpPr/>
          <p:nvPr/>
        </p:nvSpPr>
        <p:spPr>
          <a:xfrm>
            <a:off x="1912776" y="757335"/>
            <a:ext cx="6503436" cy="2357383"/>
          </a:xfrm>
          <a:prstGeom prst="roundRect">
            <a:avLst/>
          </a:prstGeom>
          <a:noFill/>
          <a:ln>
            <a:solidFill>
              <a:srgbClr val="202F3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DFCB7EC-C71B-49C9-88EA-325E8D241328}"/>
              </a:ext>
            </a:extLst>
          </p:cNvPr>
          <p:cNvSpPr txBox="1"/>
          <p:nvPr/>
        </p:nvSpPr>
        <p:spPr>
          <a:xfrm>
            <a:off x="2066730" y="859689"/>
            <a:ext cx="1179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202F38"/>
                </a:solidFill>
              </a:rPr>
              <a:t>Consumidor 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E6642AC-AA88-4877-B817-4E0DAD82744B}"/>
              </a:ext>
            </a:extLst>
          </p:cNvPr>
          <p:cNvSpPr/>
          <p:nvPr/>
        </p:nvSpPr>
        <p:spPr>
          <a:xfrm>
            <a:off x="1912775" y="3716563"/>
            <a:ext cx="6503436" cy="2357383"/>
          </a:xfrm>
          <a:prstGeom prst="roundRect">
            <a:avLst/>
          </a:prstGeom>
          <a:noFill/>
          <a:ln>
            <a:solidFill>
              <a:srgbClr val="F0945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6F30DF3-92B2-440D-AB53-2C14B0F6DE36}"/>
              </a:ext>
            </a:extLst>
          </p:cNvPr>
          <p:cNvSpPr txBox="1"/>
          <p:nvPr/>
        </p:nvSpPr>
        <p:spPr>
          <a:xfrm>
            <a:off x="2066731" y="3780566"/>
            <a:ext cx="877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202F38"/>
                </a:solidFill>
              </a:rPr>
              <a:t>Mercado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17C9D8A-081C-4C6B-BF9E-8FA37EF82F07}"/>
              </a:ext>
            </a:extLst>
          </p:cNvPr>
          <p:cNvSpPr txBox="1"/>
          <p:nvPr/>
        </p:nvSpPr>
        <p:spPr>
          <a:xfrm>
            <a:off x="2019688" y="1313645"/>
            <a:ext cx="62896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Faz compra em mercado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Informa CPF no momento do pagamento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Organiza compras no aplicativo (geladeira, despensa, outros)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Deleta itens do sistema após consumo</a:t>
            </a:r>
          </a:p>
          <a:p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7F1E75C-6C04-44F8-8D85-991FBE865196}"/>
              </a:ext>
            </a:extLst>
          </p:cNvPr>
          <p:cNvSpPr txBox="1"/>
          <p:nvPr/>
        </p:nvSpPr>
        <p:spPr>
          <a:xfrm>
            <a:off x="2019688" y="4342480"/>
            <a:ext cx="6289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Informa data de validade na </a:t>
            </a:r>
            <a:r>
              <a:rPr lang="pt-BR" dirty="0" err="1"/>
              <a:t>Nfe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Disponibiliza NFe no sistema</a:t>
            </a:r>
          </a:p>
        </p:txBody>
      </p:sp>
      <p:pic>
        <p:nvPicPr>
          <p:cNvPr id="4" name="Gráfico 3" descr="Banco de dados">
            <a:extLst>
              <a:ext uri="{FF2B5EF4-FFF2-40B4-BE49-F238E27FC236}">
                <a16:creationId xmlns:a16="http://schemas.microsoft.com/office/drawing/2014/main" id="{A8BD26CA-784B-4B66-9AF1-A34880F5C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2971799"/>
            <a:ext cx="2264229" cy="226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42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 descr="Banco de dados">
            <a:extLst>
              <a:ext uri="{FF2B5EF4-FFF2-40B4-BE49-F238E27FC236}">
                <a16:creationId xmlns:a16="http://schemas.microsoft.com/office/drawing/2014/main" id="{B5F0248D-04D4-4FBE-BCB3-E11665DC9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699" y="4725156"/>
            <a:ext cx="1721826" cy="172182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0E2DE9E-67E9-4E36-8B93-2859C9788C79}"/>
              </a:ext>
            </a:extLst>
          </p:cNvPr>
          <p:cNvSpPr txBox="1"/>
          <p:nvPr/>
        </p:nvSpPr>
        <p:spPr>
          <a:xfrm>
            <a:off x="849701" y="4441437"/>
            <a:ext cx="1721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202F38"/>
                </a:solidFill>
              </a:rPr>
              <a:t>BANCO DE DADOS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21E105C-655E-4B64-892B-31D674860F3D}"/>
              </a:ext>
            </a:extLst>
          </p:cNvPr>
          <p:cNvSpPr/>
          <p:nvPr/>
        </p:nvSpPr>
        <p:spPr>
          <a:xfrm>
            <a:off x="726233" y="4338735"/>
            <a:ext cx="10739535" cy="2460090"/>
          </a:xfrm>
          <a:prstGeom prst="roundRect">
            <a:avLst/>
          </a:prstGeom>
          <a:noFill/>
          <a:ln>
            <a:solidFill>
              <a:srgbClr val="F0945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315743C-4044-4BD2-AB95-E712FFF6E5C3}"/>
              </a:ext>
            </a:extLst>
          </p:cNvPr>
          <p:cNvSpPr/>
          <p:nvPr/>
        </p:nvSpPr>
        <p:spPr>
          <a:xfrm>
            <a:off x="720012" y="1841244"/>
            <a:ext cx="10739535" cy="2460090"/>
          </a:xfrm>
          <a:prstGeom prst="roundRect">
            <a:avLst/>
          </a:prstGeom>
          <a:noFill/>
          <a:ln>
            <a:solidFill>
              <a:srgbClr val="F0945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C5328DA-E472-4CC8-9C8A-FF02A6B57013}"/>
              </a:ext>
            </a:extLst>
          </p:cNvPr>
          <p:cNvSpPr/>
          <p:nvPr/>
        </p:nvSpPr>
        <p:spPr>
          <a:xfrm>
            <a:off x="720011" y="71697"/>
            <a:ext cx="10739535" cy="1721425"/>
          </a:xfrm>
          <a:prstGeom prst="roundRect">
            <a:avLst/>
          </a:prstGeom>
          <a:noFill/>
          <a:ln>
            <a:solidFill>
              <a:srgbClr val="F0945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85B0807-7458-4652-BC12-4233586EDA85}"/>
              </a:ext>
            </a:extLst>
          </p:cNvPr>
          <p:cNvSpPr txBox="1"/>
          <p:nvPr/>
        </p:nvSpPr>
        <p:spPr>
          <a:xfrm>
            <a:off x="849700" y="1981347"/>
            <a:ext cx="1721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202F38"/>
                </a:solidFill>
              </a:rPr>
              <a:t>NEGÓCIO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93FF17C-A966-4583-883F-F60A16D3849C}"/>
              </a:ext>
            </a:extLst>
          </p:cNvPr>
          <p:cNvSpPr txBox="1"/>
          <p:nvPr/>
        </p:nvSpPr>
        <p:spPr>
          <a:xfrm>
            <a:off x="849700" y="246875"/>
            <a:ext cx="1721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202F38"/>
                </a:solidFill>
              </a:rPr>
              <a:t>APRESENTAÇÃO</a:t>
            </a:r>
          </a:p>
        </p:txBody>
      </p:sp>
      <p:pic>
        <p:nvPicPr>
          <p:cNvPr id="13" name="Gráfico 12" descr="Pasta">
            <a:extLst>
              <a:ext uri="{FF2B5EF4-FFF2-40B4-BE49-F238E27FC236}">
                <a16:creationId xmlns:a16="http://schemas.microsoft.com/office/drawing/2014/main" id="{5B7AF09F-DB0A-48A1-ABDE-4ADCFA1EDE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2837" y="-240870"/>
            <a:ext cx="2413518" cy="241351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FEACF7F-9976-48B1-A06B-A5689AD88C85}"/>
              </a:ext>
            </a:extLst>
          </p:cNvPr>
          <p:cNvSpPr txBox="1"/>
          <p:nvPr/>
        </p:nvSpPr>
        <p:spPr>
          <a:xfrm flipH="1">
            <a:off x="3086589" y="853921"/>
            <a:ext cx="186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Consumidor</a:t>
            </a:r>
          </a:p>
        </p:txBody>
      </p:sp>
      <p:pic>
        <p:nvPicPr>
          <p:cNvPr id="15" name="Gráfico 14" descr="Pasta">
            <a:extLst>
              <a:ext uri="{FF2B5EF4-FFF2-40B4-BE49-F238E27FC236}">
                <a16:creationId xmlns:a16="http://schemas.microsoft.com/office/drawing/2014/main" id="{B4C7E12D-E848-4E92-A03E-09581B0E66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2837" y="1906517"/>
            <a:ext cx="2413518" cy="2413518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240F5A0-1AC3-497D-8F55-2E7905C7C185}"/>
              </a:ext>
            </a:extLst>
          </p:cNvPr>
          <p:cNvSpPr txBox="1"/>
          <p:nvPr/>
        </p:nvSpPr>
        <p:spPr>
          <a:xfrm flipH="1">
            <a:off x="3086589" y="3001308"/>
            <a:ext cx="186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Mercado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4A0D41C-203C-4AF5-AC03-45BB0103FDD3}"/>
              </a:ext>
            </a:extLst>
          </p:cNvPr>
          <p:cNvSpPr txBox="1"/>
          <p:nvPr/>
        </p:nvSpPr>
        <p:spPr>
          <a:xfrm flipH="1">
            <a:off x="6189016" y="3070953"/>
            <a:ext cx="186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Consumidor</a:t>
            </a:r>
          </a:p>
        </p:txBody>
      </p:sp>
      <p:pic>
        <p:nvPicPr>
          <p:cNvPr id="19" name="Gráfico 18" descr="Pasta">
            <a:extLst>
              <a:ext uri="{FF2B5EF4-FFF2-40B4-BE49-F238E27FC236}">
                <a16:creationId xmlns:a16="http://schemas.microsoft.com/office/drawing/2014/main" id="{966DBE44-8F15-4051-8C1C-B9BF58DF7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4733" y="4367619"/>
            <a:ext cx="2413518" cy="241351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0B5A8B26-5507-48ED-ADC9-8AB372824E20}"/>
              </a:ext>
            </a:extLst>
          </p:cNvPr>
          <p:cNvSpPr txBox="1"/>
          <p:nvPr/>
        </p:nvSpPr>
        <p:spPr>
          <a:xfrm flipH="1">
            <a:off x="3119226" y="5346822"/>
            <a:ext cx="1860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Banco de dados NFe</a:t>
            </a:r>
          </a:p>
        </p:txBody>
      </p:sp>
      <p:pic>
        <p:nvPicPr>
          <p:cNvPr id="21" name="Gráfico 20" descr="Pasta">
            <a:extLst>
              <a:ext uri="{FF2B5EF4-FFF2-40B4-BE49-F238E27FC236}">
                <a16:creationId xmlns:a16="http://schemas.microsoft.com/office/drawing/2014/main" id="{5C5F8366-ADCE-45EC-BA9B-6E6077941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5282" y="4376882"/>
            <a:ext cx="2413518" cy="2413518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F1D2F3B4-E85B-4CF3-9098-E70883B4C4A5}"/>
              </a:ext>
            </a:extLst>
          </p:cNvPr>
          <p:cNvSpPr txBox="1"/>
          <p:nvPr/>
        </p:nvSpPr>
        <p:spPr>
          <a:xfrm flipH="1">
            <a:off x="5779245" y="5377259"/>
            <a:ext cx="1860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Banco de dados consumidor</a:t>
            </a:r>
          </a:p>
        </p:txBody>
      </p:sp>
      <p:pic>
        <p:nvPicPr>
          <p:cNvPr id="23" name="Gráfico 22" descr="Pasta">
            <a:extLst>
              <a:ext uri="{FF2B5EF4-FFF2-40B4-BE49-F238E27FC236}">
                <a16:creationId xmlns:a16="http://schemas.microsoft.com/office/drawing/2014/main" id="{B84D9808-B333-4356-99FD-01EA97941E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6024" y="4376059"/>
            <a:ext cx="2413518" cy="2413518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DEAA9902-8E75-43F9-AC37-D0CF535A6E39}"/>
              </a:ext>
            </a:extLst>
          </p:cNvPr>
          <p:cNvSpPr txBox="1"/>
          <p:nvPr/>
        </p:nvSpPr>
        <p:spPr>
          <a:xfrm flipH="1">
            <a:off x="8589776" y="5402397"/>
            <a:ext cx="1860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Banco de dados produtos</a:t>
            </a:r>
          </a:p>
        </p:txBody>
      </p:sp>
      <p:pic>
        <p:nvPicPr>
          <p:cNvPr id="26" name="Gráfico 25" descr="Gráfico de barras">
            <a:extLst>
              <a:ext uri="{FF2B5EF4-FFF2-40B4-BE49-F238E27FC236}">
                <a16:creationId xmlns:a16="http://schemas.microsoft.com/office/drawing/2014/main" id="{70320F1F-B629-4397-B6A6-BB5BAFCC88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6402" y="2429227"/>
            <a:ext cx="1303018" cy="1303018"/>
          </a:xfrm>
          <a:prstGeom prst="rect">
            <a:avLst/>
          </a:prstGeom>
        </p:spPr>
      </p:pic>
      <p:pic>
        <p:nvPicPr>
          <p:cNvPr id="28" name="Gráfico 27" descr="Usuário">
            <a:extLst>
              <a:ext uri="{FF2B5EF4-FFF2-40B4-BE49-F238E27FC236}">
                <a16:creationId xmlns:a16="http://schemas.microsoft.com/office/drawing/2014/main" id="{4A23A7E0-7C08-458E-9CBB-D388DF6EA1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53412" y="573352"/>
            <a:ext cx="914400" cy="914400"/>
          </a:xfrm>
          <a:prstGeom prst="rect">
            <a:avLst/>
          </a:prstGeom>
        </p:spPr>
      </p:pic>
      <p:sp>
        <p:nvSpPr>
          <p:cNvPr id="32" name="Seta: para Cima 31">
            <a:extLst>
              <a:ext uri="{FF2B5EF4-FFF2-40B4-BE49-F238E27FC236}">
                <a16:creationId xmlns:a16="http://schemas.microsoft.com/office/drawing/2014/main" id="{3BE49F56-C383-4A0C-BD52-2B03C983C395}"/>
              </a:ext>
            </a:extLst>
          </p:cNvPr>
          <p:cNvSpPr/>
          <p:nvPr/>
        </p:nvSpPr>
        <p:spPr>
          <a:xfrm>
            <a:off x="3438637" y="1679515"/>
            <a:ext cx="298580" cy="805700"/>
          </a:xfrm>
          <a:prstGeom prst="upArrow">
            <a:avLst/>
          </a:prstGeom>
          <a:solidFill>
            <a:srgbClr val="202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: para Cima 33">
            <a:extLst>
              <a:ext uri="{FF2B5EF4-FFF2-40B4-BE49-F238E27FC236}">
                <a16:creationId xmlns:a16="http://schemas.microsoft.com/office/drawing/2014/main" id="{12DC4C32-0E99-4CDA-A134-D6AEC0FA2F97}"/>
              </a:ext>
            </a:extLst>
          </p:cNvPr>
          <p:cNvSpPr/>
          <p:nvPr/>
        </p:nvSpPr>
        <p:spPr>
          <a:xfrm rot="10800000">
            <a:off x="3802054" y="1726470"/>
            <a:ext cx="298580" cy="805700"/>
          </a:xfrm>
          <a:prstGeom prst="upArrow">
            <a:avLst/>
          </a:prstGeom>
          <a:solidFill>
            <a:srgbClr val="202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: para Cima 35">
            <a:extLst>
              <a:ext uri="{FF2B5EF4-FFF2-40B4-BE49-F238E27FC236}">
                <a16:creationId xmlns:a16="http://schemas.microsoft.com/office/drawing/2014/main" id="{E6F0294D-13FE-459B-8B2E-6CE71D74A6E2}"/>
              </a:ext>
            </a:extLst>
          </p:cNvPr>
          <p:cNvSpPr/>
          <p:nvPr/>
        </p:nvSpPr>
        <p:spPr>
          <a:xfrm>
            <a:off x="3438637" y="3983472"/>
            <a:ext cx="298580" cy="805700"/>
          </a:xfrm>
          <a:prstGeom prst="upArrow">
            <a:avLst/>
          </a:prstGeom>
          <a:solidFill>
            <a:srgbClr val="202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Seta: Dobrada 37">
            <a:extLst>
              <a:ext uri="{FF2B5EF4-FFF2-40B4-BE49-F238E27FC236}">
                <a16:creationId xmlns:a16="http://schemas.microsoft.com/office/drawing/2014/main" id="{7831075F-C542-4D37-90AC-458FCC323F0A}"/>
              </a:ext>
            </a:extLst>
          </p:cNvPr>
          <p:cNvSpPr/>
          <p:nvPr/>
        </p:nvSpPr>
        <p:spPr>
          <a:xfrm flipH="1">
            <a:off x="5599771" y="739996"/>
            <a:ext cx="635687" cy="4059281"/>
          </a:xfrm>
          <a:prstGeom prst="bentArrow">
            <a:avLst>
              <a:gd name="adj1" fmla="val 25000"/>
              <a:gd name="adj2" fmla="val 25000"/>
              <a:gd name="adj3" fmla="val 40000"/>
              <a:gd name="adj4" fmla="val 43750"/>
            </a:avLst>
          </a:prstGeom>
          <a:solidFill>
            <a:srgbClr val="202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9" name="Seta: para Cima 38">
            <a:extLst>
              <a:ext uri="{FF2B5EF4-FFF2-40B4-BE49-F238E27FC236}">
                <a16:creationId xmlns:a16="http://schemas.microsoft.com/office/drawing/2014/main" id="{55B789D9-67F8-4048-9D3D-7107FD52BBA9}"/>
              </a:ext>
            </a:extLst>
          </p:cNvPr>
          <p:cNvSpPr/>
          <p:nvPr/>
        </p:nvSpPr>
        <p:spPr>
          <a:xfrm rot="16200000">
            <a:off x="7951483" y="5189297"/>
            <a:ext cx="298580" cy="805700"/>
          </a:xfrm>
          <a:prstGeom prst="upArrow">
            <a:avLst/>
          </a:prstGeom>
          <a:solidFill>
            <a:srgbClr val="202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Seta: para Cima 39">
            <a:extLst>
              <a:ext uri="{FF2B5EF4-FFF2-40B4-BE49-F238E27FC236}">
                <a16:creationId xmlns:a16="http://schemas.microsoft.com/office/drawing/2014/main" id="{0FE7C6B5-514A-45FB-8DC1-9D3B8C4802FC}"/>
              </a:ext>
            </a:extLst>
          </p:cNvPr>
          <p:cNvSpPr/>
          <p:nvPr/>
        </p:nvSpPr>
        <p:spPr>
          <a:xfrm rot="5400000">
            <a:off x="5235711" y="5165930"/>
            <a:ext cx="298580" cy="805700"/>
          </a:xfrm>
          <a:prstGeom prst="upArrow">
            <a:avLst/>
          </a:prstGeom>
          <a:solidFill>
            <a:srgbClr val="202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79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8B5E50D-39FD-4BA5-8EFE-77B9195CD9C1}"/>
              </a:ext>
            </a:extLst>
          </p:cNvPr>
          <p:cNvSpPr/>
          <p:nvPr/>
        </p:nvSpPr>
        <p:spPr>
          <a:xfrm>
            <a:off x="0" y="97654"/>
            <a:ext cx="3586579" cy="3639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Century Gothic" panose="020B0502020202020204" pitchFamily="34" charset="0"/>
              </a:rPr>
              <a:t>STAKEHOLDERS</a:t>
            </a:r>
          </a:p>
        </p:txBody>
      </p: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3AD9E8AD-0D61-4D62-832E-1BFEF9C3B199}"/>
              </a:ext>
            </a:extLst>
          </p:cNvPr>
          <p:cNvGrpSpPr/>
          <p:nvPr/>
        </p:nvGrpSpPr>
        <p:grpSpPr>
          <a:xfrm>
            <a:off x="2935869" y="400168"/>
            <a:ext cx="6281977" cy="6007402"/>
            <a:chOff x="2935869" y="400168"/>
            <a:chExt cx="6281977" cy="6007402"/>
          </a:xfrm>
        </p:grpSpPr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19C1E825-EB05-40A2-8EC4-F6C88D5CB776}"/>
                </a:ext>
              </a:extLst>
            </p:cNvPr>
            <p:cNvSpPr txBox="1"/>
            <p:nvPr/>
          </p:nvSpPr>
          <p:spPr>
            <a:xfrm>
              <a:off x="5744439" y="400168"/>
              <a:ext cx="7761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rgbClr val="202F38"/>
                  </a:solidFill>
                  <a:latin typeface="Century Gothic" panose="020B0502020202020204" pitchFamily="34" charset="0"/>
                </a:rPr>
                <a:t>Clientes</a:t>
              </a:r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2C638C-376F-461F-A8E7-3AF023798EF6}"/>
                </a:ext>
              </a:extLst>
            </p:cNvPr>
            <p:cNvCxnSpPr/>
            <p:nvPr/>
          </p:nvCxnSpPr>
          <p:spPr>
            <a:xfrm>
              <a:off x="4279037" y="1864311"/>
              <a:ext cx="3586579" cy="3151572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A2727C0F-6BA2-4882-9BDF-C0B8B0C29004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1154097"/>
              <a:ext cx="0" cy="4545367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B407F22-DB1C-4586-974D-28EA169D39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2102" y="2110666"/>
              <a:ext cx="3292504" cy="2905217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5ACFC516-C28A-495A-AEB8-1392E1506046}"/>
                </a:ext>
              </a:extLst>
            </p:cNvPr>
            <p:cNvCxnSpPr/>
            <p:nvPr/>
          </p:nvCxnSpPr>
          <p:spPr>
            <a:xfrm>
              <a:off x="3586579" y="3426780"/>
              <a:ext cx="5015883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AFB09DB6-8290-4FE2-B207-3010BC153C01}"/>
                </a:ext>
              </a:extLst>
            </p:cNvPr>
            <p:cNvSpPr/>
            <p:nvPr/>
          </p:nvSpPr>
          <p:spPr>
            <a:xfrm>
              <a:off x="7533805" y="1388708"/>
              <a:ext cx="1015855" cy="101432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2F6B90DB-D3D0-4E01-8C3D-D6DDCD74AD4A}"/>
                </a:ext>
              </a:extLst>
            </p:cNvPr>
            <p:cNvSpPr/>
            <p:nvPr/>
          </p:nvSpPr>
          <p:spPr>
            <a:xfrm>
              <a:off x="8201991" y="2916471"/>
              <a:ext cx="1015855" cy="101432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077A47B5-454A-482C-87F9-FFFC15BE567D}"/>
                </a:ext>
              </a:extLst>
            </p:cNvPr>
            <p:cNvSpPr/>
            <p:nvPr/>
          </p:nvSpPr>
          <p:spPr>
            <a:xfrm>
              <a:off x="7428062" y="4562725"/>
              <a:ext cx="1015855" cy="101432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C6B2ABB7-24B7-48FD-B286-226BE734ED48}"/>
                </a:ext>
              </a:extLst>
            </p:cNvPr>
            <p:cNvSpPr/>
            <p:nvPr/>
          </p:nvSpPr>
          <p:spPr>
            <a:xfrm>
              <a:off x="5624599" y="5051341"/>
              <a:ext cx="1015855" cy="101432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B1FC085A-51BC-4EE8-80D2-DEDA49733D65}"/>
                </a:ext>
              </a:extLst>
            </p:cNvPr>
            <p:cNvSpPr/>
            <p:nvPr/>
          </p:nvSpPr>
          <p:spPr>
            <a:xfrm>
              <a:off x="3772867" y="4565127"/>
              <a:ext cx="1015855" cy="101432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34FE2BC0-5700-42C9-9E83-05C9BABA1539}"/>
                </a:ext>
              </a:extLst>
            </p:cNvPr>
            <p:cNvSpPr/>
            <p:nvPr/>
          </p:nvSpPr>
          <p:spPr>
            <a:xfrm>
              <a:off x="2935869" y="2932589"/>
              <a:ext cx="1015855" cy="101432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E2F0F2F0-24D0-4820-996D-B8CF17A8B7CA}"/>
                </a:ext>
              </a:extLst>
            </p:cNvPr>
            <p:cNvSpPr/>
            <p:nvPr/>
          </p:nvSpPr>
          <p:spPr>
            <a:xfrm>
              <a:off x="3714047" y="1354436"/>
              <a:ext cx="1015855" cy="101432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367EFA1B-D96E-46F9-9AD5-98BD8DCCDDDE}"/>
                </a:ext>
              </a:extLst>
            </p:cNvPr>
            <p:cNvSpPr/>
            <p:nvPr/>
          </p:nvSpPr>
          <p:spPr>
            <a:xfrm>
              <a:off x="5629922" y="766413"/>
              <a:ext cx="1015855" cy="101432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A2FA9C79-1CF8-4FA3-AC33-B289F8CB842E}"/>
                </a:ext>
              </a:extLst>
            </p:cNvPr>
            <p:cNvSpPr/>
            <p:nvPr/>
          </p:nvSpPr>
          <p:spPr>
            <a:xfrm>
              <a:off x="5054771" y="2366637"/>
              <a:ext cx="2120283" cy="21469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E1B5A5FE-2ABD-4981-8DA2-A1D4494EDAB2}"/>
                </a:ext>
              </a:extLst>
            </p:cNvPr>
            <p:cNvSpPr/>
            <p:nvPr/>
          </p:nvSpPr>
          <p:spPr>
            <a:xfrm>
              <a:off x="5150527" y="2496844"/>
              <a:ext cx="1890944" cy="1864311"/>
            </a:xfrm>
            <a:prstGeom prst="ellipse">
              <a:avLst/>
            </a:prstGeom>
            <a:solidFill>
              <a:srgbClr val="202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Gráfico 5" descr="Cidade">
              <a:extLst>
                <a:ext uri="{FF2B5EF4-FFF2-40B4-BE49-F238E27FC236}">
                  <a16:creationId xmlns:a16="http://schemas.microsoft.com/office/drawing/2014/main" id="{8FC23292-2A11-4BA2-B5F5-1970D98CA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73326" y="2832328"/>
              <a:ext cx="1045346" cy="1045346"/>
            </a:xfrm>
            <a:prstGeom prst="rect">
              <a:avLst/>
            </a:prstGeom>
          </p:spPr>
        </p:pic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0B284F67-90FF-47B7-967A-0756D0374D44}"/>
                </a:ext>
              </a:extLst>
            </p:cNvPr>
            <p:cNvSpPr/>
            <p:nvPr/>
          </p:nvSpPr>
          <p:spPr>
            <a:xfrm>
              <a:off x="7635256" y="1483309"/>
              <a:ext cx="817856" cy="803430"/>
            </a:xfrm>
            <a:prstGeom prst="ellipse">
              <a:avLst/>
            </a:prstGeom>
            <a:solidFill>
              <a:srgbClr val="F09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272319E-8F5E-4905-9428-43189350BDDF}"/>
                </a:ext>
              </a:extLst>
            </p:cNvPr>
            <p:cNvSpPr/>
            <p:nvPr/>
          </p:nvSpPr>
          <p:spPr>
            <a:xfrm>
              <a:off x="8290079" y="3025065"/>
              <a:ext cx="817856" cy="803430"/>
            </a:xfrm>
            <a:prstGeom prst="ellipse">
              <a:avLst/>
            </a:prstGeom>
            <a:solidFill>
              <a:srgbClr val="F09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1CB5B6CD-6098-4D14-B679-FEB973FF0908}"/>
                </a:ext>
              </a:extLst>
            </p:cNvPr>
            <p:cNvSpPr/>
            <p:nvPr/>
          </p:nvSpPr>
          <p:spPr>
            <a:xfrm>
              <a:off x="7523640" y="4659295"/>
              <a:ext cx="817856" cy="803430"/>
            </a:xfrm>
            <a:prstGeom prst="ellipse">
              <a:avLst/>
            </a:prstGeom>
            <a:solidFill>
              <a:srgbClr val="F09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A142EF72-FED9-4705-B399-2634BB28EA74}"/>
                </a:ext>
              </a:extLst>
            </p:cNvPr>
            <p:cNvSpPr/>
            <p:nvPr/>
          </p:nvSpPr>
          <p:spPr>
            <a:xfrm>
              <a:off x="5723599" y="5149786"/>
              <a:ext cx="817856" cy="803430"/>
            </a:xfrm>
            <a:prstGeom prst="ellipse">
              <a:avLst/>
            </a:prstGeom>
            <a:solidFill>
              <a:srgbClr val="F09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2260FEA7-AD81-4BA2-89FC-318D052C77CF}"/>
                </a:ext>
              </a:extLst>
            </p:cNvPr>
            <p:cNvSpPr/>
            <p:nvPr/>
          </p:nvSpPr>
          <p:spPr>
            <a:xfrm>
              <a:off x="3874178" y="4659295"/>
              <a:ext cx="817856" cy="803430"/>
            </a:xfrm>
            <a:prstGeom prst="ellipse">
              <a:avLst/>
            </a:prstGeom>
            <a:solidFill>
              <a:srgbClr val="F09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9D6B7784-949A-4A8C-8B2E-1644D7021A55}"/>
                </a:ext>
              </a:extLst>
            </p:cNvPr>
            <p:cNvSpPr/>
            <p:nvPr/>
          </p:nvSpPr>
          <p:spPr>
            <a:xfrm>
              <a:off x="3036718" y="3038382"/>
              <a:ext cx="817856" cy="803430"/>
            </a:xfrm>
            <a:prstGeom prst="ellipse">
              <a:avLst/>
            </a:prstGeom>
            <a:solidFill>
              <a:srgbClr val="F09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E3D4677D-CEFC-4307-88B9-94BE716B262C}"/>
                </a:ext>
              </a:extLst>
            </p:cNvPr>
            <p:cNvSpPr/>
            <p:nvPr/>
          </p:nvSpPr>
          <p:spPr>
            <a:xfrm>
              <a:off x="3811942" y="1459636"/>
              <a:ext cx="817856" cy="803430"/>
            </a:xfrm>
            <a:prstGeom prst="ellipse">
              <a:avLst/>
            </a:prstGeom>
            <a:solidFill>
              <a:srgbClr val="F09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E12A2B71-943D-40B4-ADEE-FCF32EF9D30D}"/>
                </a:ext>
              </a:extLst>
            </p:cNvPr>
            <p:cNvSpPr/>
            <p:nvPr/>
          </p:nvSpPr>
          <p:spPr>
            <a:xfrm>
              <a:off x="5723599" y="873339"/>
              <a:ext cx="817856" cy="803430"/>
            </a:xfrm>
            <a:prstGeom prst="ellipse">
              <a:avLst/>
            </a:prstGeom>
            <a:solidFill>
              <a:srgbClr val="F09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1" name="Gráfico 30" descr="Carrinho de compras">
              <a:extLst>
                <a:ext uri="{FF2B5EF4-FFF2-40B4-BE49-F238E27FC236}">
                  <a16:creationId xmlns:a16="http://schemas.microsoft.com/office/drawing/2014/main" id="{B37E777A-8B99-40EB-A834-74A380526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53621" y="983204"/>
              <a:ext cx="557812" cy="557812"/>
            </a:xfrm>
            <a:prstGeom prst="rect">
              <a:avLst/>
            </a:prstGeom>
          </p:spPr>
        </p:pic>
        <p:pic>
          <p:nvPicPr>
            <p:cNvPr id="33" name="Gráfico 32" descr="Corte">
              <a:extLst>
                <a:ext uri="{FF2B5EF4-FFF2-40B4-BE49-F238E27FC236}">
                  <a16:creationId xmlns:a16="http://schemas.microsoft.com/office/drawing/2014/main" id="{A8E96B64-5F8D-4A91-B331-A1ECCE8AF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13852" y="1496630"/>
              <a:ext cx="614036" cy="614036"/>
            </a:xfrm>
            <a:prstGeom prst="rect">
              <a:avLst/>
            </a:prstGeom>
          </p:spPr>
        </p:pic>
        <p:pic>
          <p:nvPicPr>
            <p:cNvPr id="35" name="Gráfico 34" descr="Aperto de Mão">
              <a:extLst>
                <a:ext uri="{FF2B5EF4-FFF2-40B4-BE49-F238E27FC236}">
                  <a16:creationId xmlns:a16="http://schemas.microsoft.com/office/drawing/2014/main" id="{D5DF3833-29B0-4E12-AC60-2ECB8B59A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03486" y="3149722"/>
              <a:ext cx="678773" cy="678773"/>
            </a:xfrm>
            <a:prstGeom prst="rect">
              <a:avLst/>
            </a:prstGeom>
          </p:spPr>
        </p:pic>
        <p:pic>
          <p:nvPicPr>
            <p:cNvPr id="37" name="Gráfico 36" descr="Caminhão">
              <a:extLst>
                <a:ext uri="{FF2B5EF4-FFF2-40B4-BE49-F238E27FC236}">
                  <a16:creationId xmlns:a16="http://schemas.microsoft.com/office/drawing/2014/main" id="{2AF466E0-C303-4123-8323-148AC7F46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84826" y="4727358"/>
              <a:ext cx="634012" cy="634012"/>
            </a:xfrm>
            <a:prstGeom prst="rect">
              <a:avLst/>
            </a:prstGeom>
          </p:spPr>
        </p:pic>
        <p:pic>
          <p:nvPicPr>
            <p:cNvPr id="39" name="Gráfico 38" descr="Alvo">
              <a:extLst>
                <a:ext uri="{FF2B5EF4-FFF2-40B4-BE49-F238E27FC236}">
                  <a16:creationId xmlns:a16="http://schemas.microsoft.com/office/drawing/2014/main" id="{930C0E16-42DD-4A5B-B2C8-69766F2C3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777421" y="5191218"/>
              <a:ext cx="710212" cy="710212"/>
            </a:xfrm>
            <a:prstGeom prst="rect">
              <a:avLst/>
            </a:prstGeom>
          </p:spPr>
        </p:pic>
        <p:pic>
          <p:nvPicPr>
            <p:cNvPr id="41" name="Gráfico 40" descr="Sala da Diretoria">
              <a:extLst>
                <a:ext uri="{FF2B5EF4-FFF2-40B4-BE49-F238E27FC236}">
                  <a16:creationId xmlns:a16="http://schemas.microsoft.com/office/drawing/2014/main" id="{59FFF72C-513F-4B31-9A79-87D3B68F2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74638" y="4691477"/>
              <a:ext cx="705774" cy="705774"/>
            </a:xfrm>
            <a:prstGeom prst="rect">
              <a:avLst/>
            </a:prstGeom>
          </p:spPr>
        </p:pic>
        <p:pic>
          <p:nvPicPr>
            <p:cNvPr id="43" name="Gráfico 42" descr="Grupo de mulheres">
              <a:extLst>
                <a:ext uri="{FF2B5EF4-FFF2-40B4-BE49-F238E27FC236}">
                  <a16:creationId xmlns:a16="http://schemas.microsoft.com/office/drawing/2014/main" id="{096AB7CF-3819-47B2-8ACA-0132C38E5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453112" y="3187499"/>
              <a:ext cx="505195" cy="505195"/>
            </a:xfrm>
            <a:prstGeom prst="rect">
              <a:avLst/>
            </a:prstGeom>
          </p:spPr>
        </p:pic>
        <p:pic>
          <p:nvPicPr>
            <p:cNvPr id="45" name="Gráfico 44" descr="Edifício">
              <a:extLst>
                <a:ext uri="{FF2B5EF4-FFF2-40B4-BE49-F238E27FC236}">
                  <a16:creationId xmlns:a16="http://schemas.microsoft.com/office/drawing/2014/main" id="{86C7D500-039D-4C6C-86C4-C16F4DAB9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741972" y="1577817"/>
              <a:ext cx="604424" cy="604424"/>
            </a:xfrm>
            <a:prstGeom prst="rect">
              <a:avLst/>
            </a:prstGeom>
          </p:spPr>
        </p:pic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1DFD52DF-01D6-4763-B8D3-066D63C70155}"/>
                </a:ext>
              </a:extLst>
            </p:cNvPr>
            <p:cNvSpPr txBox="1"/>
            <p:nvPr/>
          </p:nvSpPr>
          <p:spPr>
            <a:xfrm>
              <a:off x="5627084" y="3793026"/>
              <a:ext cx="9348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Empresa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5C7DFDBC-CD9A-46A2-A727-3F18B55F8068}"/>
                </a:ext>
              </a:extLst>
            </p:cNvPr>
            <p:cNvSpPr txBox="1"/>
            <p:nvPr/>
          </p:nvSpPr>
          <p:spPr>
            <a:xfrm>
              <a:off x="3767451" y="2373844"/>
              <a:ext cx="846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rgbClr val="202F38"/>
                  </a:solidFill>
                  <a:latin typeface="Century Gothic" panose="020B0502020202020204" pitchFamily="34" charset="0"/>
                </a:rPr>
                <a:t>Governo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423ED8CC-C507-4DCE-BC2B-3C8F02244BEC}"/>
                </a:ext>
              </a:extLst>
            </p:cNvPr>
            <p:cNvSpPr txBox="1"/>
            <p:nvPr/>
          </p:nvSpPr>
          <p:spPr>
            <a:xfrm>
              <a:off x="3033031" y="3950019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rgbClr val="202F38"/>
                  </a:solidFill>
                  <a:latin typeface="Century Gothic" panose="020B0502020202020204" pitchFamily="34" charset="0"/>
                </a:rPr>
                <a:t>Parceiros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CCA247B6-63FB-486F-9244-7FDB0D729ED1}"/>
                </a:ext>
              </a:extLst>
            </p:cNvPr>
            <p:cNvSpPr txBox="1"/>
            <p:nvPr/>
          </p:nvSpPr>
          <p:spPr>
            <a:xfrm>
              <a:off x="3703114" y="5610335"/>
              <a:ext cx="12121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rgbClr val="202F38"/>
                  </a:solidFill>
                  <a:latin typeface="Century Gothic" panose="020B0502020202020204" pitchFamily="34" charset="0"/>
                </a:rPr>
                <a:t>Fornecedores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8C2A3B07-F9CB-4EF4-9F03-16D4A9933F5C}"/>
                </a:ext>
              </a:extLst>
            </p:cNvPr>
            <p:cNvSpPr txBox="1"/>
            <p:nvPr/>
          </p:nvSpPr>
          <p:spPr>
            <a:xfrm>
              <a:off x="5646674" y="6130571"/>
              <a:ext cx="936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rgbClr val="202F38"/>
                  </a:solidFill>
                  <a:latin typeface="Century Gothic" panose="020B0502020202020204" pitchFamily="34" charset="0"/>
                </a:rPr>
                <a:t>Marketing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6FE04197-6EA7-4C1F-96FD-13FFFB446F4A}"/>
                </a:ext>
              </a:extLst>
            </p:cNvPr>
            <p:cNvSpPr txBox="1"/>
            <p:nvPr/>
          </p:nvSpPr>
          <p:spPr>
            <a:xfrm>
              <a:off x="7451734" y="5642632"/>
              <a:ext cx="10534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rgbClr val="202F38"/>
                  </a:solidFill>
                  <a:latin typeface="Century Gothic" panose="020B0502020202020204" pitchFamily="34" charset="0"/>
                </a:rPr>
                <a:t>Investidores</a:t>
              </a: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AE8B0F91-E25C-45A4-8C37-F4236344BCE3}"/>
                </a:ext>
              </a:extLst>
            </p:cNvPr>
            <p:cNvSpPr txBox="1"/>
            <p:nvPr/>
          </p:nvSpPr>
          <p:spPr>
            <a:xfrm>
              <a:off x="8318935" y="4031578"/>
              <a:ext cx="7601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rgbClr val="202F38"/>
                  </a:solidFill>
                  <a:latin typeface="Century Gothic" panose="020B0502020202020204" pitchFamily="34" charset="0"/>
                </a:rPr>
                <a:t>Pessoas</a:t>
              </a: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71420B95-BE6A-420D-A16A-DF9B217BC649}"/>
                </a:ext>
              </a:extLst>
            </p:cNvPr>
            <p:cNvSpPr txBox="1"/>
            <p:nvPr/>
          </p:nvSpPr>
          <p:spPr>
            <a:xfrm>
              <a:off x="7442903" y="2507606"/>
              <a:ext cx="12041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rgbClr val="202F38"/>
                  </a:solidFill>
                  <a:latin typeface="Century Gothic" panose="020B0502020202020204" pitchFamily="34" charset="0"/>
                </a:rPr>
                <a:t>Concorrentes</a:t>
              </a:r>
            </a:p>
          </p:txBody>
        </p:sp>
      </p:grp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23B0547-4FC0-4303-856E-4D0DACC26471}"/>
              </a:ext>
            </a:extLst>
          </p:cNvPr>
          <p:cNvSpPr txBox="1"/>
          <p:nvPr/>
        </p:nvSpPr>
        <p:spPr>
          <a:xfrm>
            <a:off x="10951216" y="6407570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rgbClr val="202F38"/>
                </a:solidFill>
                <a:latin typeface="Century Gothic" panose="020B0502020202020204" pitchFamily="34" charset="0"/>
              </a:rPr>
              <a:t>[IMAGE 2.4]</a:t>
            </a:r>
          </a:p>
        </p:txBody>
      </p:sp>
    </p:spTree>
    <p:extLst>
      <p:ext uri="{BB962C8B-B14F-4D97-AF65-F5344CB8AC3E}">
        <p14:creationId xmlns:p14="http://schemas.microsoft.com/office/powerpoint/2010/main" val="11374059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264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CAROLINA DIAS DA CUNHA</dc:creator>
  <cp:lastModifiedBy>ANA CAROLINA DIAS DA CUNHA</cp:lastModifiedBy>
  <cp:revision>25</cp:revision>
  <dcterms:created xsi:type="dcterms:W3CDTF">2019-09-09T19:46:04Z</dcterms:created>
  <dcterms:modified xsi:type="dcterms:W3CDTF">2019-09-30T22:54:14Z</dcterms:modified>
</cp:coreProperties>
</file>