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51" d="100"/>
          <a:sy n="51" d="100"/>
        </p:scale>
        <p:origin x="597" y="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CB2A-A82B-40F0-AE0C-CAF3B1AE2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BF5C-2DBA-4D4B-9B20-7EBEE7A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83" y="7663544"/>
            <a:ext cx="2244089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84" y="7220041"/>
            <a:ext cx="3015729" cy="3998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83" y="9618752"/>
            <a:ext cx="1208784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5179"/>
          <a:stretch/>
        </p:blipFill>
        <p:spPr>
          <a:xfrm>
            <a:off x="2408131" y="9618752"/>
            <a:ext cx="987295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952" y="4710457"/>
            <a:ext cx="1426062" cy="2446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084" y="5133523"/>
            <a:ext cx="2984399" cy="19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739" b="1606"/>
          <a:stretch/>
        </p:blipFill>
        <p:spPr>
          <a:xfrm>
            <a:off x="75414" y="1818807"/>
            <a:ext cx="6495070" cy="76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Henriques</dc:creator>
  <cp:lastModifiedBy>Carolina Henriques</cp:lastModifiedBy>
  <cp:revision>3</cp:revision>
  <dcterms:created xsi:type="dcterms:W3CDTF">2022-09-12T18:50:34Z</dcterms:created>
  <dcterms:modified xsi:type="dcterms:W3CDTF">2022-09-13T09:38:32Z</dcterms:modified>
</cp:coreProperties>
</file>