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PACCAR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1826280"/>
            <a:ext cx="10079280" cy="501300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Carolina Jiménez Gómez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Karen Lopez Segura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Arial"/>
              </a:rPr>
              <a:t>Clase Modelo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just"/>
            <a:r>
              <a:rPr b="1" lang="en-US" sz="3200">
                <a:latin typeface="Arial"/>
              </a:rPr>
              <a:t>Esta es la encargada de comunicarse con la clase Tablero, y de hacer las modificaciones en la matriz. Es la que se encarga por así decirlo de manejar la representación lógica del juego.</a:t>
            </a:r>
            <a:endParaRPr/>
          </a:p>
          <a:p>
            <a:pPr algn="just"/>
            <a:r>
              <a:rPr b="1" lang="en-US" sz="3200">
                <a:latin typeface="Arial"/>
              </a:rPr>
              <a:t>Es una de nuestras clases principales.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>
                <a:latin typeface="Arial"/>
              </a:rPr>
              <a:t>Clase Control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US" sz="3200">
                <a:latin typeface="Arial"/>
              </a:rPr>
              <a:t>Es nuestra clase principal, desde esta se inicializan todos los objetos del programa, y todas las clases deben comunicarse con él para hacer cualquier modificación en el juego. Hace de intermediario entre la Vista y el Modelo.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Clase tablero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30280" y="1951920"/>
            <a:ext cx="9070920" cy="32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La clase Tablero solo es accedida por la clase Modelo. En esta clase se carga la información del laberinto a una matriz llamada “matriz” desde un archivo, esta es la matriz sobre la que trabajaremos todo el tiempo, es la representación del estado del juego. 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7000" y="1440000"/>
            <a:ext cx="10020600" cy="50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Clase llama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Esta clase también extiende de la clase abstracta “movimiento”, por lo tanto también hereda Thread y utiliza todos los métodos y atributos de su clase padre.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Cada que se tecleé la barra espaciadora, la llama pregunta hacia dónde está mirando el carro, para saber hacia dónde debe ir su movimiento y cuál imagen se debe cargar.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La llama tiene un alcance de 3 casillas.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Clase Imagen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2194560"/>
            <a:ext cx="9070920" cy="307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Cada imagen creada se trabaja como un Jpanel.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Esta clase contiene métodos que retornan y setean los atributos del objeto.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Todas las imagenes creadas son objetos de esta clase.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PacCar - PacMan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Clase “movimientoPacman”, esta clase también utiliza hilos, pero de una manera diferente: no extiende de Thread, si no que implementa Runnable, la cual es una interfaz que tiene el método run() y es este el que se ejecuta constantemente el hilo.</a:t>
            </a:r>
            <a:endParaRPr/>
          </a:p>
          <a:p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Esta clase extiende de Observable, ya que los fantasmas están observando constantemente este objeto para saber cómo deberían </a:t>
            </a: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moverse.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872000"/>
            <a:ext cx="9070920" cy="25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En esta clase están definidos todos los métodos que retornan y setean sus atributos, y está el método que hace que se mueva la imagen del PacCar/PacMan dependiendo de la tecla que se haya apretado.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Clase abstracta movimiento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504000" y="2376000"/>
            <a:ext cx="907092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Esta clase es abstracta, extiende de Thread y contiene unos métodos básicos que retornan y setean sus atributos, como también contiene unos métodos abstractos como run(), moveLeft(), moveRight(), moveDown(), moveUp(); estos métodos deben ser definidos en las clases que extiendan de esta.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Fantasmas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Existen cuatro fantasmas en el juego del pacman: Blinky, Inky, Pinky y Clyde.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Todos ellos extienden de la clase abstracta “movimiento” y utilizan hilos para moverse independientemente los unos de los otros.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Sus movimientos cambian dependiendo del estado en el que se encuentre el pacman.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Estos fantasmas implementan la interface Observable, ya que están observando constantemente al pacman.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Patrones utilizados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Los patrones utilizados para la realización de este juego fueron las siguientes: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roid Sans Fallback"/>
              </a:rPr>
              <a:t>Prototype : Tiene como finalidad crear nuevos objetos a partir de un modelo, duplicándolos, clonando una instancia creada previamente. Clonar objetos es más rápido que crearlos y setear luego cada valor.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roid Sans Fallback"/>
              </a:rPr>
              <a:t>Este prototipo se utiliza cuando se tengan   objetos con datos repetitivos.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693720"/>
            <a:ext cx="9991080" cy="624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Estados del PacCar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El PacCar puede encontrarse en dos estados: estadoNormal y estadoVulnerable.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Cuando se encuentra en estado normal puede lanzar llamas y matar a los fantasmas.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Cuando se encuentra en estado vulnerable, aparece el tan conocido personaje y ya no puede lanzar llamas, y si un fantasma lo toca, automáticamente pierde.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59200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Fin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Estados del PacCar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El PacCar puede encontrarse en dos estados: estadoNormal y estadoVulnerable.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Cuando se encuentra en estado normal puede lanzar llamas y matar a los fantasmas.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Cuando se encuentra en estado vulnerable, aparece el tan conocido personaje y ya no puede lanzar llamas, y si un fantasma lo toca, automáticamente pierde.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38840" y="1872000"/>
            <a:ext cx="9070920" cy="30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Este patrón lo utilizamos creando una clase abstracta llamada “movimiento” de la cual hablaremos más adelante.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Las clases de los fantasmas y la llama heredan de esta clase, y por ende, utilizan todos sus métodos.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Observer : Define una dependencia del tipo </a:t>
            </a:r>
            <a:r>
              <a:rPr b="1" i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uno-a-muchos</a:t>
            </a: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 entre objetos, de manera que cuando uno de los objetos cambia su estado, notifica este cambio a todos los dependientes.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Cada uno de los fantasmas observan al PacCar, puesto que si este cambia su estado, los fantasmas tienen la o</a:t>
            </a:r>
            <a:r>
              <a:rPr b="1" lang="en-US" sz="3200" strike="noStrike">
                <a:solidFill>
                  <a:srgbClr val="000000"/>
                </a:solidFill>
                <a:latin typeface="Arial"/>
                <a:ea typeface="DejaVu Sans"/>
              </a:rPr>
              <a:t>portunidad de matarlo, haciéndonos perder.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State : Permite que un objeto modifique su comportamiento cada vez que cambie su estado interno. Busca que un objeto pueda reaccionar según su estado interno.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Este patrón se utiliza cuando un determinado objeto tiene diferentes estados y también distintas responsabilidades según el estado en que se encuentre en determinado instante.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Este patrón es utilizado ya que el PacCar tiene dos estados diferentes, el primero es estadoNormal, donde se ve la imagen del carro y puede disparar llamas, y el otro estado es el estadoVulnerable en el que el que aparece la imagen del Pacman, y es allí donde los fantasmas lo pueden matar.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Manejo de hilos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648360" y="2376000"/>
            <a:ext cx="9070920" cy="30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Utilizamos un hilo para cada objeto, puesto que queríamos un movimiento independiente de cada uno.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Los fantasmas y la llama extienden de Thread, la cual nos permite hacer el funcionamiento de hilos.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Ciclo de vida de un hilo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44000" y="2336760"/>
            <a:ext cx="9719280" cy="463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trike="noStrike">
                <a:solidFill>
                  <a:srgbClr val="ffffff"/>
                </a:solidFill>
                <a:latin typeface="Arial"/>
                <a:ea typeface="DejaVu Sans"/>
              </a:rPr>
              <a:t>Clase Vista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Esta es la clase que hace el control de las imágenes, cuando se hace un cambio de movimiento o se debe eliminar algo de la pantalla de juego, ésta es la que hace el trabajo.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 strike="noStrike">
                <a:solidFill>
                  <a:srgbClr val="ffffff"/>
                </a:solidFill>
                <a:latin typeface="Arial"/>
                <a:ea typeface="DejaVu Sans"/>
              </a:rPr>
              <a:t>Es una de nuestras clases principales.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Application>LibreOffice/4.4.5.2$Linux_X86_64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2015-11-23T19:51:13Z</dcterms:created>
  <dc:language>es-CO</dc:language>
  <dcterms:modified xsi:type="dcterms:W3CDTF">2015-12-10T20:03:54Z</dcterms:modified>
  <cp:revision>83</cp:revision>
</cp:coreProperties>
</file>